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48.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55"/>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9" r:id="rId30"/>
    <p:sldId id="290" r:id="rId31"/>
    <p:sldId id="291" r:id="rId32"/>
    <p:sldId id="314" r:id="rId33"/>
    <p:sldId id="293" r:id="rId34"/>
    <p:sldId id="294" r:id="rId35"/>
    <p:sldId id="295" r:id="rId36"/>
    <p:sldId id="296" r:id="rId37"/>
    <p:sldId id="297" r:id="rId38"/>
    <p:sldId id="307" r:id="rId39"/>
    <p:sldId id="308" r:id="rId40"/>
    <p:sldId id="309" r:id="rId41"/>
    <p:sldId id="310" r:id="rId42"/>
    <p:sldId id="311" r:id="rId43"/>
    <p:sldId id="298" r:id="rId44"/>
    <p:sldId id="299" r:id="rId45"/>
    <p:sldId id="300" r:id="rId46"/>
    <p:sldId id="312" r:id="rId47"/>
    <p:sldId id="301" r:id="rId48"/>
    <p:sldId id="302" r:id="rId49"/>
    <p:sldId id="303" r:id="rId50"/>
    <p:sldId id="313" r:id="rId51"/>
    <p:sldId id="304" r:id="rId52"/>
    <p:sldId id="305" r:id="rId53"/>
    <p:sldId id="306" r:id="rId54"/>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p:cViewPr varScale="1">
        <p:scale>
          <a:sx n="88" d="100"/>
          <a:sy n="88" d="100"/>
        </p:scale>
        <p:origin x="1363"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768"/>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8506" y="0"/>
            <a:ext cx="4068339" cy="356768"/>
          </a:xfrm>
          <a:prstGeom prst="rect">
            <a:avLst/>
          </a:prstGeom>
        </p:spPr>
        <p:txBody>
          <a:bodyPr vert="horz" lIns="94229" tIns="47114" rIns="94229" bIns="47114" rtlCol="0"/>
          <a:lstStyle>
            <a:lvl1pPr algn="r">
              <a:defRPr sz="1200"/>
            </a:lvl1pPr>
          </a:lstStyle>
          <a:p>
            <a:fld id="{B7E79651-61C9-4E72-8470-6CC0E603040C}" type="datetimeFigureOut">
              <a:rPr lang="en-US" smtClean="0"/>
              <a:t>1/29/2020</a:t>
            </a:fld>
            <a:endParaRPr lang="en-US"/>
          </a:p>
        </p:txBody>
      </p:sp>
      <p:sp>
        <p:nvSpPr>
          <p:cNvPr id="4" name="Footer Placeholder 3"/>
          <p:cNvSpPr>
            <a:spLocks noGrp="1"/>
          </p:cNvSpPr>
          <p:nvPr>
            <p:ph type="ftr" sz="quarter" idx="2"/>
          </p:nvPr>
        </p:nvSpPr>
        <p:spPr>
          <a:xfrm>
            <a:off x="0" y="6745708"/>
            <a:ext cx="4068339" cy="356767"/>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8506" y="6745708"/>
            <a:ext cx="4068339" cy="356767"/>
          </a:xfrm>
          <a:prstGeom prst="rect">
            <a:avLst/>
          </a:prstGeom>
        </p:spPr>
        <p:txBody>
          <a:bodyPr vert="horz" lIns="94229" tIns="47114" rIns="94229" bIns="47114" rtlCol="0" anchor="b"/>
          <a:lstStyle>
            <a:lvl1pPr algn="r">
              <a:defRPr sz="1200"/>
            </a:lvl1pPr>
          </a:lstStyle>
          <a:p>
            <a:fld id="{58C288CA-6A1E-415B-9B69-A0C4089A4CE7}" type="slidenum">
              <a:rPr lang="en-US" smtClean="0"/>
              <a:t>‹#›</a:t>
            </a:fld>
            <a:endParaRPr lang="en-US"/>
          </a:p>
        </p:txBody>
      </p:sp>
    </p:spTree>
    <p:extLst>
      <p:ext uri="{BB962C8B-B14F-4D97-AF65-F5344CB8AC3E}">
        <p14:creationId xmlns:p14="http://schemas.microsoft.com/office/powerpoint/2010/main" val="7257603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7844" y="-84378"/>
            <a:ext cx="8068310" cy="2756535"/>
          </a:xfrm>
          <a:prstGeom prst="rect">
            <a:avLst/>
          </a:prstGeom>
        </p:spPr>
        <p:txBody>
          <a:bodyPr wrap="square" lIns="0" tIns="0" rIns="0" bIns="0">
            <a:spAutoFit/>
          </a:bodyPr>
          <a:lstStyle>
            <a:lvl1pPr>
              <a:defRPr sz="3200" b="1" i="0">
                <a:solidFill>
                  <a:srgbClr val="001F5F"/>
                </a:solidFill>
                <a:latin typeface="Arial"/>
                <a:cs typeface="Arial"/>
              </a:defRPr>
            </a:lvl1pPr>
          </a:lstStyle>
          <a:p>
            <a:endParaRPr/>
          </a:p>
        </p:txBody>
      </p:sp>
      <p:sp>
        <p:nvSpPr>
          <p:cNvPr id="3" name="Holder 3"/>
          <p:cNvSpPr>
            <a:spLocks noGrp="1"/>
          </p:cNvSpPr>
          <p:nvPr>
            <p:ph type="subTitle" idx="4"/>
          </p:nvPr>
        </p:nvSpPr>
        <p:spPr>
          <a:xfrm>
            <a:off x="461009" y="3827583"/>
            <a:ext cx="8221980" cy="1153160"/>
          </a:xfrm>
          <a:prstGeom prst="rect">
            <a:avLst/>
          </a:prstGeom>
        </p:spPr>
        <p:txBody>
          <a:bodyPr wrap="square" lIns="0" tIns="0" rIns="0" bIns="0">
            <a:spAutoFit/>
          </a:bodyPr>
          <a:lstStyle>
            <a:lvl1pPr>
              <a:defRPr sz="3350" b="1" i="1">
                <a:solidFill>
                  <a:srgbClr val="C0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1" i="0">
                <a:solidFill>
                  <a:srgbClr val="001F5F"/>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FFFB7"/>
          </a:solidFill>
        </p:spPr>
        <p:txBody>
          <a:bodyPr wrap="square" lIns="0" tIns="0" rIns="0" bIns="0" rtlCol="0"/>
          <a:lstStyle/>
          <a:p>
            <a:endParaRPr/>
          </a:p>
        </p:txBody>
      </p:sp>
      <p:sp>
        <p:nvSpPr>
          <p:cNvPr id="17" name="bg object 17"/>
          <p:cNvSpPr/>
          <p:nvPr/>
        </p:nvSpPr>
        <p:spPr>
          <a:xfrm>
            <a:off x="0" y="0"/>
            <a:ext cx="1905000" cy="6857999"/>
          </a:xfrm>
          <a:prstGeom prst="rect">
            <a:avLst/>
          </a:prstGeom>
          <a:blipFill>
            <a:blip r:embed="rId2" cstate="print"/>
            <a:stretch>
              <a:fillRect/>
            </a:stretch>
          </a:blipFill>
        </p:spPr>
        <p:txBody>
          <a:bodyPr wrap="square" lIns="0" tIns="0" rIns="0" bIns="0" rtlCol="0"/>
          <a:lstStyle/>
          <a:p>
            <a:endParaRPr/>
          </a:p>
        </p:txBody>
      </p:sp>
      <p:sp>
        <p:nvSpPr>
          <p:cNvPr id="18" name="bg object 18"/>
          <p:cNvSpPr/>
          <p:nvPr/>
        </p:nvSpPr>
        <p:spPr>
          <a:xfrm>
            <a:off x="0" y="0"/>
            <a:ext cx="9144000" cy="419734"/>
          </a:xfrm>
          <a:custGeom>
            <a:avLst/>
            <a:gdLst/>
            <a:ahLst/>
            <a:cxnLst/>
            <a:rect l="l" t="t" r="r" b="b"/>
            <a:pathLst>
              <a:path w="9144000" h="419734">
                <a:moveTo>
                  <a:pt x="9144000" y="0"/>
                </a:moveTo>
                <a:lnTo>
                  <a:pt x="4572000" y="0"/>
                </a:lnTo>
                <a:lnTo>
                  <a:pt x="0" y="0"/>
                </a:lnTo>
                <a:lnTo>
                  <a:pt x="0" y="419481"/>
                </a:lnTo>
                <a:lnTo>
                  <a:pt x="4572000" y="419481"/>
                </a:lnTo>
                <a:lnTo>
                  <a:pt x="9144000" y="419481"/>
                </a:lnTo>
                <a:lnTo>
                  <a:pt x="9144000" y="0"/>
                </a:lnTo>
                <a:close/>
              </a:path>
            </a:pathLst>
          </a:custGeom>
          <a:solidFill>
            <a:srgbClr val="00CC99"/>
          </a:solidFill>
        </p:spPr>
        <p:txBody>
          <a:bodyPr wrap="square" lIns="0" tIns="0" rIns="0" bIns="0" rtlCol="0"/>
          <a:lstStyle/>
          <a:p>
            <a:endParaRPr/>
          </a:p>
        </p:txBody>
      </p:sp>
      <p:sp>
        <p:nvSpPr>
          <p:cNvPr id="19" name="bg object 19"/>
          <p:cNvSpPr/>
          <p:nvPr/>
        </p:nvSpPr>
        <p:spPr>
          <a:xfrm>
            <a:off x="0" y="419480"/>
            <a:ext cx="9144000" cy="822960"/>
          </a:xfrm>
          <a:custGeom>
            <a:avLst/>
            <a:gdLst/>
            <a:ahLst/>
            <a:cxnLst/>
            <a:rect l="l" t="t" r="r" b="b"/>
            <a:pathLst>
              <a:path w="9144000" h="822960">
                <a:moveTo>
                  <a:pt x="9144000" y="0"/>
                </a:moveTo>
                <a:lnTo>
                  <a:pt x="4572000" y="0"/>
                </a:lnTo>
                <a:lnTo>
                  <a:pt x="0" y="0"/>
                </a:lnTo>
                <a:lnTo>
                  <a:pt x="0" y="822960"/>
                </a:lnTo>
                <a:lnTo>
                  <a:pt x="4572000" y="822960"/>
                </a:lnTo>
                <a:lnTo>
                  <a:pt x="9144000" y="822960"/>
                </a:lnTo>
                <a:lnTo>
                  <a:pt x="9144000" y="0"/>
                </a:lnTo>
                <a:close/>
              </a:path>
            </a:pathLst>
          </a:custGeom>
          <a:solidFill>
            <a:srgbClr val="CAEBDE"/>
          </a:solidFill>
        </p:spPr>
        <p:txBody>
          <a:bodyPr wrap="square" lIns="0" tIns="0" rIns="0" bIns="0" rtlCol="0"/>
          <a:lstStyle/>
          <a:p>
            <a:endParaRPr/>
          </a:p>
        </p:txBody>
      </p:sp>
      <p:sp>
        <p:nvSpPr>
          <p:cNvPr id="20" name="bg object 20"/>
          <p:cNvSpPr/>
          <p:nvPr/>
        </p:nvSpPr>
        <p:spPr>
          <a:xfrm>
            <a:off x="0" y="1242504"/>
            <a:ext cx="9144000" cy="781050"/>
          </a:xfrm>
          <a:custGeom>
            <a:avLst/>
            <a:gdLst/>
            <a:ahLst/>
            <a:cxnLst/>
            <a:rect l="l" t="t" r="r" b="b"/>
            <a:pathLst>
              <a:path w="9144000" h="781050">
                <a:moveTo>
                  <a:pt x="9144000" y="0"/>
                </a:moveTo>
                <a:lnTo>
                  <a:pt x="4572000" y="0"/>
                </a:lnTo>
                <a:lnTo>
                  <a:pt x="0" y="0"/>
                </a:lnTo>
                <a:lnTo>
                  <a:pt x="0" y="780986"/>
                </a:lnTo>
                <a:lnTo>
                  <a:pt x="4572000" y="780986"/>
                </a:lnTo>
                <a:lnTo>
                  <a:pt x="9144000" y="780986"/>
                </a:lnTo>
                <a:lnTo>
                  <a:pt x="9144000" y="0"/>
                </a:lnTo>
                <a:close/>
              </a:path>
            </a:pathLst>
          </a:custGeom>
          <a:solidFill>
            <a:srgbClr val="E7F6EE"/>
          </a:solidFill>
        </p:spPr>
        <p:txBody>
          <a:bodyPr wrap="square" lIns="0" tIns="0" rIns="0" bIns="0" rtlCol="0"/>
          <a:lstStyle/>
          <a:p>
            <a:endParaRPr/>
          </a:p>
        </p:txBody>
      </p:sp>
      <p:sp>
        <p:nvSpPr>
          <p:cNvPr id="21" name="bg object 21"/>
          <p:cNvSpPr/>
          <p:nvPr/>
        </p:nvSpPr>
        <p:spPr>
          <a:xfrm>
            <a:off x="0" y="2023427"/>
            <a:ext cx="9144000" cy="781050"/>
          </a:xfrm>
          <a:custGeom>
            <a:avLst/>
            <a:gdLst/>
            <a:ahLst/>
            <a:cxnLst/>
            <a:rect l="l" t="t" r="r" b="b"/>
            <a:pathLst>
              <a:path w="9144000" h="781050">
                <a:moveTo>
                  <a:pt x="9144000" y="0"/>
                </a:moveTo>
                <a:lnTo>
                  <a:pt x="4572000" y="0"/>
                </a:lnTo>
                <a:lnTo>
                  <a:pt x="0" y="0"/>
                </a:lnTo>
                <a:lnTo>
                  <a:pt x="0" y="780986"/>
                </a:lnTo>
                <a:lnTo>
                  <a:pt x="4572000" y="780986"/>
                </a:lnTo>
                <a:lnTo>
                  <a:pt x="9144000" y="780986"/>
                </a:lnTo>
                <a:lnTo>
                  <a:pt x="9144000" y="0"/>
                </a:lnTo>
                <a:close/>
              </a:path>
            </a:pathLst>
          </a:custGeom>
          <a:solidFill>
            <a:srgbClr val="CAEBDE"/>
          </a:solidFill>
        </p:spPr>
        <p:txBody>
          <a:bodyPr wrap="square" lIns="0" tIns="0" rIns="0" bIns="0" rtlCol="0"/>
          <a:lstStyle/>
          <a:p>
            <a:endParaRPr/>
          </a:p>
        </p:txBody>
      </p:sp>
      <p:sp>
        <p:nvSpPr>
          <p:cNvPr id="22" name="bg object 22"/>
          <p:cNvSpPr/>
          <p:nvPr/>
        </p:nvSpPr>
        <p:spPr>
          <a:xfrm>
            <a:off x="0" y="2804477"/>
            <a:ext cx="9144000" cy="781050"/>
          </a:xfrm>
          <a:custGeom>
            <a:avLst/>
            <a:gdLst/>
            <a:ahLst/>
            <a:cxnLst/>
            <a:rect l="l" t="t" r="r" b="b"/>
            <a:pathLst>
              <a:path w="9144000" h="781050">
                <a:moveTo>
                  <a:pt x="9144000" y="0"/>
                </a:moveTo>
                <a:lnTo>
                  <a:pt x="4572000" y="0"/>
                </a:lnTo>
                <a:lnTo>
                  <a:pt x="0" y="0"/>
                </a:lnTo>
                <a:lnTo>
                  <a:pt x="0" y="780986"/>
                </a:lnTo>
                <a:lnTo>
                  <a:pt x="4572000" y="780986"/>
                </a:lnTo>
                <a:lnTo>
                  <a:pt x="9144000" y="780986"/>
                </a:lnTo>
                <a:lnTo>
                  <a:pt x="9144000" y="0"/>
                </a:lnTo>
                <a:close/>
              </a:path>
            </a:pathLst>
          </a:custGeom>
          <a:solidFill>
            <a:srgbClr val="E7F6EE"/>
          </a:solidFill>
        </p:spPr>
        <p:txBody>
          <a:bodyPr wrap="square" lIns="0" tIns="0" rIns="0" bIns="0" rtlCol="0"/>
          <a:lstStyle/>
          <a:p>
            <a:endParaRPr/>
          </a:p>
        </p:txBody>
      </p:sp>
      <p:sp>
        <p:nvSpPr>
          <p:cNvPr id="23" name="bg object 23"/>
          <p:cNvSpPr/>
          <p:nvPr/>
        </p:nvSpPr>
        <p:spPr>
          <a:xfrm>
            <a:off x="0" y="3585400"/>
            <a:ext cx="9144000" cy="781050"/>
          </a:xfrm>
          <a:custGeom>
            <a:avLst/>
            <a:gdLst/>
            <a:ahLst/>
            <a:cxnLst/>
            <a:rect l="l" t="t" r="r" b="b"/>
            <a:pathLst>
              <a:path w="9144000" h="781050">
                <a:moveTo>
                  <a:pt x="9144000" y="0"/>
                </a:moveTo>
                <a:lnTo>
                  <a:pt x="4572000" y="0"/>
                </a:lnTo>
                <a:lnTo>
                  <a:pt x="0" y="0"/>
                </a:lnTo>
                <a:lnTo>
                  <a:pt x="0" y="780986"/>
                </a:lnTo>
                <a:lnTo>
                  <a:pt x="4572000" y="780986"/>
                </a:lnTo>
                <a:lnTo>
                  <a:pt x="9144000" y="780986"/>
                </a:lnTo>
                <a:lnTo>
                  <a:pt x="9144000" y="0"/>
                </a:lnTo>
                <a:close/>
              </a:path>
            </a:pathLst>
          </a:custGeom>
          <a:solidFill>
            <a:srgbClr val="CAEBDE"/>
          </a:solidFill>
        </p:spPr>
        <p:txBody>
          <a:bodyPr wrap="square" lIns="0" tIns="0" rIns="0" bIns="0" rtlCol="0"/>
          <a:lstStyle/>
          <a:p>
            <a:endParaRPr/>
          </a:p>
        </p:txBody>
      </p:sp>
      <p:sp>
        <p:nvSpPr>
          <p:cNvPr id="24" name="bg object 24"/>
          <p:cNvSpPr/>
          <p:nvPr/>
        </p:nvSpPr>
        <p:spPr>
          <a:xfrm>
            <a:off x="0" y="4366450"/>
            <a:ext cx="9144000" cy="781050"/>
          </a:xfrm>
          <a:custGeom>
            <a:avLst/>
            <a:gdLst/>
            <a:ahLst/>
            <a:cxnLst/>
            <a:rect l="l" t="t" r="r" b="b"/>
            <a:pathLst>
              <a:path w="9144000" h="781050">
                <a:moveTo>
                  <a:pt x="9144000" y="0"/>
                </a:moveTo>
                <a:lnTo>
                  <a:pt x="4572000" y="0"/>
                </a:lnTo>
                <a:lnTo>
                  <a:pt x="0" y="0"/>
                </a:lnTo>
                <a:lnTo>
                  <a:pt x="0" y="780986"/>
                </a:lnTo>
                <a:lnTo>
                  <a:pt x="4572000" y="780986"/>
                </a:lnTo>
                <a:lnTo>
                  <a:pt x="9144000" y="780986"/>
                </a:lnTo>
                <a:lnTo>
                  <a:pt x="9144000" y="0"/>
                </a:lnTo>
                <a:close/>
              </a:path>
            </a:pathLst>
          </a:custGeom>
          <a:solidFill>
            <a:srgbClr val="E7F6EE"/>
          </a:solidFill>
        </p:spPr>
        <p:txBody>
          <a:bodyPr wrap="square" lIns="0" tIns="0" rIns="0" bIns="0" rtlCol="0"/>
          <a:lstStyle/>
          <a:p>
            <a:endParaRPr/>
          </a:p>
        </p:txBody>
      </p:sp>
      <p:sp>
        <p:nvSpPr>
          <p:cNvPr id="25" name="bg object 25"/>
          <p:cNvSpPr/>
          <p:nvPr/>
        </p:nvSpPr>
        <p:spPr>
          <a:xfrm>
            <a:off x="0" y="5147373"/>
            <a:ext cx="9144000" cy="1005840"/>
          </a:xfrm>
          <a:custGeom>
            <a:avLst/>
            <a:gdLst/>
            <a:ahLst/>
            <a:cxnLst/>
            <a:rect l="l" t="t" r="r" b="b"/>
            <a:pathLst>
              <a:path w="9144000" h="1005839">
                <a:moveTo>
                  <a:pt x="9144000" y="0"/>
                </a:moveTo>
                <a:lnTo>
                  <a:pt x="4572000" y="0"/>
                </a:lnTo>
                <a:lnTo>
                  <a:pt x="0" y="0"/>
                </a:lnTo>
                <a:lnTo>
                  <a:pt x="0" y="1005840"/>
                </a:lnTo>
                <a:lnTo>
                  <a:pt x="4572000" y="1005840"/>
                </a:lnTo>
                <a:lnTo>
                  <a:pt x="9144000" y="1005840"/>
                </a:lnTo>
                <a:lnTo>
                  <a:pt x="9144000" y="0"/>
                </a:lnTo>
                <a:close/>
              </a:path>
            </a:pathLst>
          </a:custGeom>
          <a:solidFill>
            <a:srgbClr val="CAEBDE"/>
          </a:solidFill>
        </p:spPr>
        <p:txBody>
          <a:bodyPr wrap="square" lIns="0" tIns="0" rIns="0" bIns="0" rtlCol="0"/>
          <a:lstStyle/>
          <a:p>
            <a:endParaRPr/>
          </a:p>
        </p:txBody>
      </p:sp>
      <p:sp>
        <p:nvSpPr>
          <p:cNvPr id="26" name="bg object 26"/>
          <p:cNvSpPr/>
          <p:nvPr/>
        </p:nvSpPr>
        <p:spPr>
          <a:xfrm>
            <a:off x="0" y="6153213"/>
            <a:ext cx="9144000" cy="704850"/>
          </a:xfrm>
          <a:custGeom>
            <a:avLst/>
            <a:gdLst/>
            <a:ahLst/>
            <a:cxnLst/>
            <a:rect l="l" t="t" r="r" b="b"/>
            <a:pathLst>
              <a:path w="9144000" h="704850">
                <a:moveTo>
                  <a:pt x="9144000" y="0"/>
                </a:moveTo>
                <a:lnTo>
                  <a:pt x="4572000" y="0"/>
                </a:lnTo>
                <a:lnTo>
                  <a:pt x="0" y="0"/>
                </a:lnTo>
                <a:lnTo>
                  <a:pt x="0" y="704786"/>
                </a:lnTo>
                <a:lnTo>
                  <a:pt x="4572000" y="704786"/>
                </a:lnTo>
                <a:lnTo>
                  <a:pt x="9144000" y="704786"/>
                </a:lnTo>
                <a:lnTo>
                  <a:pt x="9144000" y="0"/>
                </a:lnTo>
                <a:close/>
              </a:path>
            </a:pathLst>
          </a:custGeom>
          <a:solidFill>
            <a:srgbClr val="E7F6EE"/>
          </a:solidFill>
        </p:spPr>
        <p:txBody>
          <a:bodyPr wrap="square" lIns="0" tIns="0" rIns="0" bIns="0" rtlCol="0"/>
          <a:lstStyle/>
          <a:p>
            <a:endParaRPr/>
          </a:p>
        </p:txBody>
      </p:sp>
      <p:sp>
        <p:nvSpPr>
          <p:cNvPr id="27" name="bg object 27"/>
          <p:cNvSpPr/>
          <p:nvPr/>
        </p:nvSpPr>
        <p:spPr>
          <a:xfrm>
            <a:off x="0" y="0"/>
            <a:ext cx="9144000" cy="6858000"/>
          </a:xfrm>
          <a:custGeom>
            <a:avLst/>
            <a:gdLst/>
            <a:ahLst/>
            <a:cxnLst/>
            <a:rect l="l" t="t" r="r" b="b"/>
            <a:pathLst>
              <a:path w="9144000" h="6858000">
                <a:moveTo>
                  <a:pt x="9144000" y="0"/>
                </a:moveTo>
                <a:lnTo>
                  <a:pt x="9137650" y="0"/>
                </a:lnTo>
                <a:lnTo>
                  <a:pt x="9137650" y="400431"/>
                </a:lnTo>
                <a:lnTo>
                  <a:pt x="9137650" y="438531"/>
                </a:lnTo>
                <a:lnTo>
                  <a:pt x="9137650" y="6146863"/>
                </a:lnTo>
                <a:lnTo>
                  <a:pt x="4578350" y="6146863"/>
                </a:lnTo>
                <a:lnTo>
                  <a:pt x="4578350" y="5153787"/>
                </a:lnTo>
                <a:lnTo>
                  <a:pt x="9137650" y="5153787"/>
                </a:lnTo>
                <a:lnTo>
                  <a:pt x="9137650" y="5141087"/>
                </a:lnTo>
                <a:lnTo>
                  <a:pt x="4578350" y="5141087"/>
                </a:lnTo>
                <a:lnTo>
                  <a:pt x="4578350" y="4372737"/>
                </a:lnTo>
                <a:lnTo>
                  <a:pt x="9137650" y="4372737"/>
                </a:lnTo>
                <a:lnTo>
                  <a:pt x="9137650" y="4360037"/>
                </a:lnTo>
                <a:lnTo>
                  <a:pt x="4578350" y="4360037"/>
                </a:lnTo>
                <a:lnTo>
                  <a:pt x="4578350" y="3591814"/>
                </a:lnTo>
                <a:lnTo>
                  <a:pt x="9137650" y="3591814"/>
                </a:lnTo>
                <a:lnTo>
                  <a:pt x="9137650" y="3579114"/>
                </a:lnTo>
                <a:lnTo>
                  <a:pt x="4578350" y="3579114"/>
                </a:lnTo>
                <a:lnTo>
                  <a:pt x="4578350" y="2810764"/>
                </a:lnTo>
                <a:lnTo>
                  <a:pt x="9137650" y="2810764"/>
                </a:lnTo>
                <a:lnTo>
                  <a:pt x="9137650" y="2798064"/>
                </a:lnTo>
                <a:lnTo>
                  <a:pt x="4578350" y="2798064"/>
                </a:lnTo>
                <a:lnTo>
                  <a:pt x="4578350" y="2029841"/>
                </a:lnTo>
                <a:lnTo>
                  <a:pt x="9137650" y="2029841"/>
                </a:lnTo>
                <a:lnTo>
                  <a:pt x="9137650" y="2017141"/>
                </a:lnTo>
                <a:lnTo>
                  <a:pt x="4578350" y="2017141"/>
                </a:lnTo>
                <a:lnTo>
                  <a:pt x="4578350" y="1248791"/>
                </a:lnTo>
                <a:lnTo>
                  <a:pt x="9137650" y="1248791"/>
                </a:lnTo>
                <a:lnTo>
                  <a:pt x="9137650" y="1236091"/>
                </a:lnTo>
                <a:lnTo>
                  <a:pt x="4578350" y="1236091"/>
                </a:lnTo>
                <a:lnTo>
                  <a:pt x="4578350" y="438531"/>
                </a:lnTo>
                <a:lnTo>
                  <a:pt x="9137650" y="438531"/>
                </a:lnTo>
                <a:lnTo>
                  <a:pt x="9137650" y="400431"/>
                </a:lnTo>
                <a:lnTo>
                  <a:pt x="4578350" y="400431"/>
                </a:lnTo>
                <a:lnTo>
                  <a:pt x="4578350" y="0"/>
                </a:lnTo>
                <a:lnTo>
                  <a:pt x="4565650" y="0"/>
                </a:lnTo>
                <a:lnTo>
                  <a:pt x="4565650" y="6146863"/>
                </a:lnTo>
                <a:lnTo>
                  <a:pt x="6350" y="6146863"/>
                </a:lnTo>
                <a:lnTo>
                  <a:pt x="6350" y="5153787"/>
                </a:lnTo>
                <a:lnTo>
                  <a:pt x="4565650" y="5153787"/>
                </a:lnTo>
                <a:lnTo>
                  <a:pt x="4565650" y="5141087"/>
                </a:lnTo>
                <a:lnTo>
                  <a:pt x="6350" y="5141087"/>
                </a:lnTo>
                <a:lnTo>
                  <a:pt x="6350" y="4372737"/>
                </a:lnTo>
                <a:lnTo>
                  <a:pt x="4565650" y="4372737"/>
                </a:lnTo>
                <a:lnTo>
                  <a:pt x="4565650" y="4360037"/>
                </a:lnTo>
                <a:lnTo>
                  <a:pt x="6350" y="4360037"/>
                </a:lnTo>
                <a:lnTo>
                  <a:pt x="6350" y="3591814"/>
                </a:lnTo>
                <a:lnTo>
                  <a:pt x="4565650" y="3591814"/>
                </a:lnTo>
                <a:lnTo>
                  <a:pt x="4565650" y="3579114"/>
                </a:lnTo>
                <a:lnTo>
                  <a:pt x="6350" y="3579114"/>
                </a:lnTo>
                <a:lnTo>
                  <a:pt x="6350" y="2810764"/>
                </a:lnTo>
                <a:lnTo>
                  <a:pt x="4565650" y="2810764"/>
                </a:lnTo>
                <a:lnTo>
                  <a:pt x="4565650" y="2798064"/>
                </a:lnTo>
                <a:lnTo>
                  <a:pt x="6350" y="2798064"/>
                </a:lnTo>
                <a:lnTo>
                  <a:pt x="6350" y="2029841"/>
                </a:lnTo>
                <a:lnTo>
                  <a:pt x="4565650" y="2029841"/>
                </a:lnTo>
                <a:lnTo>
                  <a:pt x="4565650" y="2017141"/>
                </a:lnTo>
                <a:lnTo>
                  <a:pt x="6350" y="2017141"/>
                </a:lnTo>
                <a:lnTo>
                  <a:pt x="6350" y="1248791"/>
                </a:lnTo>
                <a:lnTo>
                  <a:pt x="4565650" y="1248791"/>
                </a:lnTo>
                <a:lnTo>
                  <a:pt x="4565650" y="1236091"/>
                </a:lnTo>
                <a:lnTo>
                  <a:pt x="6350" y="1236091"/>
                </a:lnTo>
                <a:lnTo>
                  <a:pt x="6350" y="438531"/>
                </a:lnTo>
                <a:lnTo>
                  <a:pt x="4565650" y="438531"/>
                </a:lnTo>
                <a:lnTo>
                  <a:pt x="4565650" y="400431"/>
                </a:lnTo>
                <a:lnTo>
                  <a:pt x="6350" y="400431"/>
                </a:lnTo>
                <a:lnTo>
                  <a:pt x="6350" y="0"/>
                </a:lnTo>
                <a:lnTo>
                  <a:pt x="0" y="0"/>
                </a:lnTo>
                <a:lnTo>
                  <a:pt x="0" y="6858000"/>
                </a:lnTo>
                <a:lnTo>
                  <a:pt x="6350" y="6858000"/>
                </a:lnTo>
                <a:lnTo>
                  <a:pt x="6350" y="6159563"/>
                </a:lnTo>
                <a:lnTo>
                  <a:pt x="4565650" y="6159563"/>
                </a:lnTo>
                <a:lnTo>
                  <a:pt x="4565650" y="6858000"/>
                </a:lnTo>
                <a:lnTo>
                  <a:pt x="4578350" y="6858000"/>
                </a:lnTo>
                <a:lnTo>
                  <a:pt x="4578350" y="6159563"/>
                </a:lnTo>
                <a:lnTo>
                  <a:pt x="9137650" y="6159563"/>
                </a:lnTo>
                <a:lnTo>
                  <a:pt x="9137650" y="6858000"/>
                </a:lnTo>
                <a:lnTo>
                  <a:pt x="9144000" y="6858000"/>
                </a:lnTo>
                <a:lnTo>
                  <a:pt x="9144000" y="400431"/>
                </a:lnTo>
                <a:lnTo>
                  <a:pt x="9144000"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1" i="0" u="heavy">
                <a:solidFill>
                  <a:srgbClr val="001F5F"/>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u="heavy">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FFFFB7"/>
          </a:solidFill>
        </p:spPr>
        <p:txBody>
          <a:bodyPr wrap="square" lIns="0" tIns="0" rIns="0" bIns="0" rtlCol="0"/>
          <a:lstStyle/>
          <a:p>
            <a:endParaRPr/>
          </a:p>
        </p:txBody>
      </p:sp>
      <p:sp>
        <p:nvSpPr>
          <p:cNvPr id="17" name="bg object 17"/>
          <p:cNvSpPr/>
          <p:nvPr/>
        </p:nvSpPr>
        <p:spPr>
          <a:xfrm>
            <a:off x="0" y="0"/>
            <a:ext cx="1905000" cy="68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46455" y="1871599"/>
            <a:ext cx="8451088" cy="2465070"/>
          </a:xfrm>
          <a:prstGeom prst="rect">
            <a:avLst/>
          </a:prstGeom>
        </p:spPr>
        <p:txBody>
          <a:bodyPr wrap="square" lIns="0" tIns="0" rIns="0" bIns="0">
            <a:spAutoFit/>
          </a:bodyPr>
          <a:lstStyle>
            <a:lvl1pPr>
              <a:defRPr sz="3200" b="1" i="0" u="heavy">
                <a:solidFill>
                  <a:srgbClr val="001F5F"/>
                </a:solidFill>
                <a:latin typeface="Arial"/>
                <a:cs typeface="Arial"/>
              </a:defRPr>
            </a:lvl1pPr>
          </a:lstStyle>
          <a:p>
            <a:endParaRPr/>
          </a:p>
        </p:txBody>
      </p:sp>
      <p:sp>
        <p:nvSpPr>
          <p:cNvPr id="3" name="Holder 3"/>
          <p:cNvSpPr>
            <a:spLocks noGrp="1"/>
          </p:cNvSpPr>
          <p:nvPr>
            <p:ph type="body" idx="1"/>
          </p:nvPr>
        </p:nvSpPr>
        <p:spPr>
          <a:xfrm>
            <a:off x="312800" y="1138173"/>
            <a:ext cx="8518398" cy="4293235"/>
          </a:xfrm>
          <a:prstGeom prst="rect">
            <a:avLst/>
          </a:prstGeom>
        </p:spPr>
        <p:txBody>
          <a:bodyPr wrap="square" lIns="0" tIns="0" rIns="0" bIns="0">
            <a:spAutoFit/>
          </a:bodyPr>
          <a:lstStyle>
            <a:lvl1pPr>
              <a:defRPr sz="3200" b="1" i="0">
                <a:solidFill>
                  <a:srgbClr val="001F5F"/>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29918" y="1948286"/>
            <a:ext cx="6629400" cy="2958182"/>
          </a:xfrm>
          <a:prstGeom prst="rect">
            <a:avLst/>
          </a:prstGeom>
        </p:spPr>
        <p:txBody>
          <a:bodyPr wrap="square">
            <a:spAutoFit/>
          </a:bodyPr>
          <a:lstStyle/>
          <a:p>
            <a:pPr algn="ctr">
              <a:lnSpc>
                <a:spcPct val="107000"/>
              </a:lnSpc>
              <a:spcAft>
                <a:spcPts val="800"/>
              </a:spcAft>
            </a:pPr>
            <a:r>
              <a:rPr lang="en-US" sz="4400" b="1" dirty="0" smtClean="0">
                <a:effectLst/>
                <a:latin typeface="Calibri" panose="020F0502020204030204" pitchFamily="34" charset="0"/>
                <a:ea typeface="Calibri" panose="020F0502020204030204" pitchFamily="34" charset="0"/>
                <a:cs typeface="Times New Roman" panose="02020603050405020304" pitchFamily="18" charset="0"/>
              </a:rPr>
              <a:t>Policy  Guidelines  on Awards and Recognition  for the K to 12 Basic Education Program </a:t>
            </a:r>
            <a:endParaRPr lang="en-US" sz="4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329918" y="209348"/>
            <a:ext cx="6629400" cy="1738938"/>
          </a:xfrm>
          <a:prstGeom prst="rect">
            <a:avLst/>
          </a:prstGeom>
        </p:spPr>
        <p:txBody>
          <a:bodyPr wrap="square">
            <a:spAutoFit/>
          </a:bodyPr>
          <a:lstStyle/>
          <a:p>
            <a:pPr algn="ctr">
              <a:lnSpc>
                <a:spcPct val="107000"/>
              </a:lnSpc>
              <a:spcAft>
                <a:spcPts val="800"/>
              </a:spcAft>
            </a:pPr>
            <a:r>
              <a:rPr lang="en-US" sz="5000" b="1" dirty="0" err="1"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DepEd</a:t>
            </a:r>
            <a:r>
              <a:rPr lang="en-US" sz="50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Order No. 36, s. 2016</a:t>
            </a:r>
            <a:endParaRPr lang="en-US" sz="5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2514600"/>
            <a:ext cx="6629400" cy="769441"/>
          </a:xfrm>
          <a:prstGeom prst="rect">
            <a:avLst/>
          </a:prstGeom>
        </p:spPr>
        <p:txBody>
          <a:bodyPr wrap="square">
            <a:spAutoFit/>
          </a:bodyPr>
          <a:lstStyle/>
          <a:p>
            <a:pPr algn="ctr"/>
            <a:r>
              <a:rPr lang="en-US" sz="4400" b="1" dirty="0"/>
              <a:t>“AWARDS.”</a:t>
            </a:r>
            <a:endParaRPr lang="en-US"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57400" y="304800"/>
            <a:ext cx="6629400" cy="6186309"/>
          </a:xfrm>
          <a:prstGeom prst="rect">
            <a:avLst/>
          </a:prstGeom>
        </p:spPr>
        <p:txBody>
          <a:bodyPr wrap="square">
            <a:spAutoFit/>
          </a:bodyPr>
          <a:lstStyle/>
          <a:p>
            <a:r>
              <a:rPr lang="en-US" sz="4400" b="1" u="heavy" dirty="0">
                <a:solidFill>
                  <a:srgbClr val="FF0000"/>
                </a:solidFill>
              </a:rPr>
              <a:t>CLASSROOM AWARDS</a:t>
            </a:r>
            <a:endParaRPr lang="en-US" sz="4400" dirty="0">
              <a:solidFill>
                <a:srgbClr val="FF0000"/>
              </a:solidFill>
            </a:endParaRPr>
          </a:p>
          <a:p>
            <a:r>
              <a:rPr lang="en-US" sz="4400" b="1" dirty="0"/>
              <a:t>are recognition given to learners in each class or  section. A </a:t>
            </a:r>
            <a:r>
              <a:rPr lang="en-US" sz="4400" b="1" u="heavy" dirty="0">
                <a:solidFill>
                  <a:srgbClr val="FF0000"/>
                </a:solidFill>
              </a:rPr>
              <a:t>simple recognition </a:t>
            </a:r>
            <a:r>
              <a:rPr lang="en-US" sz="4400" b="1" dirty="0"/>
              <a:t>may be given per  quarter, semester, or at the end of the school  year.</a:t>
            </a:r>
            <a:endParaRPr lang="en-US" sz="4400" dirty="0"/>
          </a:p>
          <a:p>
            <a:r>
              <a:rPr lang="en-US" sz="4400"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057400" y="685800"/>
            <a:ext cx="6629400" cy="4832092"/>
          </a:xfrm>
          <a:prstGeom prst="rect">
            <a:avLst/>
          </a:prstGeom>
        </p:spPr>
        <p:txBody>
          <a:bodyPr wrap="square">
            <a:spAutoFit/>
          </a:bodyPr>
          <a:lstStyle/>
          <a:p>
            <a:r>
              <a:rPr lang="en-US" sz="4400" b="1" dirty="0"/>
              <a:t>Awardees are given merit by the </a:t>
            </a:r>
            <a:r>
              <a:rPr lang="en-US" sz="4400" b="1" u="heavy" dirty="0"/>
              <a:t>adviser and/or </a:t>
            </a:r>
            <a:r>
              <a:rPr lang="en-US" sz="4400" b="1" dirty="0"/>
              <a:t> </a:t>
            </a:r>
            <a:r>
              <a:rPr lang="en-US" sz="4400" b="1" u="heavy" dirty="0"/>
              <a:t>other subject teachers </a:t>
            </a:r>
            <a:r>
              <a:rPr lang="en-US" sz="4400" b="1" dirty="0"/>
              <a:t>in</a:t>
            </a:r>
            <a:endParaRPr lang="en-US" sz="4400" dirty="0"/>
          </a:p>
          <a:p>
            <a:r>
              <a:rPr lang="en-US" sz="4400" b="1" dirty="0"/>
              <a:t>recognition of the learners’ outstanding  performance in class.</a:t>
            </a:r>
            <a:endParaRPr lang="en-US" sz="4400" dirty="0"/>
          </a:p>
          <a:p>
            <a:r>
              <a:rPr lang="en-US" sz="44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041479" y="304800"/>
            <a:ext cx="5486400" cy="769441"/>
          </a:xfrm>
          <a:prstGeom prst="rect">
            <a:avLst/>
          </a:prstGeom>
        </p:spPr>
        <p:txBody>
          <a:bodyPr wrap="square">
            <a:spAutoFit/>
          </a:bodyPr>
          <a:lstStyle/>
          <a:p>
            <a:r>
              <a:rPr lang="en-US" sz="4400" b="1" dirty="0" smtClean="0"/>
              <a:t>CLASSROOM AWARDS</a:t>
            </a:r>
            <a:endParaRPr lang="en-US" sz="4400" b="1" dirty="0"/>
          </a:p>
        </p:txBody>
      </p:sp>
      <p:sp>
        <p:nvSpPr>
          <p:cNvPr id="22" name="Rectangle 21"/>
          <p:cNvSpPr/>
          <p:nvPr/>
        </p:nvSpPr>
        <p:spPr>
          <a:xfrm>
            <a:off x="2041479" y="1219200"/>
            <a:ext cx="5486400" cy="4832092"/>
          </a:xfrm>
          <a:prstGeom prst="rect">
            <a:avLst/>
          </a:prstGeom>
        </p:spPr>
        <p:txBody>
          <a:bodyPr wrap="square">
            <a:spAutoFit/>
          </a:bodyPr>
          <a:lstStyle/>
          <a:p>
            <a:pPr marL="514350" indent="-514350">
              <a:buAutoNum type="arabicPeriod"/>
            </a:pPr>
            <a:r>
              <a:rPr lang="en-US" sz="3200" b="1" dirty="0" smtClean="0"/>
              <a:t>Performance Awards for Kindergarten </a:t>
            </a:r>
          </a:p>
          <a:p>
            <a:r>
              <a:rPr lang="en-US" sz="3200" b="1" dirty="0" smtClean="0"/>
              <a:t>2.Conduct Awards </a:t>
            </a:r>
          </a:p>
          <a:p>
            <a:r>
              <a:rPr lang="en-US" sz="3200" b="1" dirty="0"/>
              <a:t> </a:t>
            </a:r>
            <a:r>
              <a:rPr lang="en-US" sz="3200" b="1" dirty="0" smtClean="0"/>
              <a:t>    </a:t>
            </a:r>
            <a:r>
              <a:rPr lang="en-US" sz="2000" dirty="0" smtClean="0"/>
              <a:t>2.1. Character Traits for Kindergarten to Grade </a:t>
            </a:r>
          </a:p>
          <a:p>
            <a:r>
              <a:rPr lang="en-US" sz="2000" dirty="0" smtClean="0"/>
              <a:t>        3 2.2. Conduct Awards for Grades 4 to 12</a:t>
            </a:r>
          </a:p>
          <a:p>
            <a:r>
              <a:rPr lang="en-US" sz="3200" b="1" dirty="0" smtClean="0"/>
              <a:t>3. Academic Excellence Awards </a:t>
            </a:r>
          </a:p>
          <a:p>
            <a:r>
              <a:rPr lang="en-US" sz="3200" b="1" dirty="0" smtClean="0"/>
              <a:t>    CLASSROOM AWARDS</a:t>
            </a:r>
          </a:p>
          <a:p>
            <a:r>
              <a:rPr lang="en-US" sz="3200" b="1" dirty="0" smtClean="0"/>
              <a:t>4. Recognition for Perfect     </a:t>
            </a:r>
            <a:br>
              <a:rPr lang="en-US" sz="3200" b="1" dirty="0" smtClean="0"/>
            </a:br>
            <a:r>
              <a:rPr lang="en-US" sz="3200" b="1" dirty="0" smtClean="0"/>
              <a:t>     Attendance </a:t>
            </a:r>
          </a:p>
          <a:p>
            <a:endParaRPr lang="en-US" sz="32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18944" y="838200"/>
            <a:ext cx="6858000" cy="4154804"/>
          </a:xfrm>
          <a:custGeom>
            <a:avLst/>
            <a:gdLst/>
            <a:ahLst/>
            <a:cxnLst/>
            <a:rect l="l" t="t" r="r" b="b"/>
            <a:pathLst>
              <a:path w="6858000" h="4154804">
                <a:moveTo>
                  <a:pt x="6858000" y="0"/>
                </a:moveTo>
                <a:lnTo>
                  <a:pt x="0" y="0"/>
                </a:lnTo>
                <a:lnTo>
                  <a:pt x="0" y="4154424"/>
                </a:lnTo>
                <a:lnTo>
                  <a:pt x="6858000" y="4154424"/>
                </a:lnTo>
                <a:lnTo>
                  <a:pt x="6858000" y="0"/>
                </a:lnTo>
                <a:close/>
              </a:path>
            </a:pathLst>
          </a:custGeom>
          <a:solidFill>
            <a:srgbClr val="C2FFEF"/>
          </a:solidFill>
        </p:spPr>
        <p:txBody>
          <a:bodyPr wrap="square" lIns="0" tIns="0" rIns="0" bIns="0" rtlCol="0"/>
          <a:lstStyle/>
          <a:p>
            <a:endParaRPr/>
          </a:p>
        </p:txBody>
      </p:sp>
      <p:sp>
        <p:nvSpPr>
          <p:cNvPr id="3" name="object 3"/>
          <p:cNvSpPr txBox="1"/>
          <p:nvPr/>
        </p:nvSpPr>
        <p:spPr>
          <a:xfrm>
            <a:off x="3027679" y="848309"/>
            <a:ext cx="5243195" cy="4050029"/>
          </a:xfrm>
          <a:prstGeom prst="rect">
            <a:avLst/>
          </a:prstGeom>
        </p:spPr>
        <p:txBody>
          <a:bodyPr vert="horz" wrap="square" lIns="0" tIns="12700" rIns="0" bIns="0" rtlCol="0">
            <a:spAutoFit/>
          </a:bodyPr>
          <a:lstStyle/>
          <a:p>
            <a:pPr marL="12065" marR="5080" indent="-635" algn="ctr">
              <a:lnSpc>
                <a:spcPct val="100000"/>
              </a:lnSpc>
              <a:spcBef>
                <a:spcPts val="100"/>
              </a:spcBef>
            </a:pPr>
            <a:r>
              <a:rPr sz="6600" b="1" dirty="0">
                <a:solidFill>
                  <a:srgbClr val="000066"/>
                </a:solidFill>
                <a:latin typeface="Arial"/>
                <a:cs typeface="Arial"/>
              </a:rPr>
              <a:t>Performance  </a:t>
            </a:r>
            <a:r>
              <a:rPr sz="6600" b="1" spc="-25" dirty="0">
                <a:solidFill>
                  <a:srgbClr val="000066"/>
                </a:solidFill>
                <a:latin typeface="Arial"/>
                <a:cs typeface="Arial"/>
              </a:rPr>
              <a:t>Awards </a:t>
            </a:r>
            <a:r>
              <a:rPr sz="6600" b="1" spc="-5" dirty="0">
                <a:solidFill>
                  <a:srgbClr val="000066"/>
                </a:solidFill>
                <a:latin typeface="Arial"/>
                <a:cs typeface="Arial"/>
              </a:rPr>
              <a:t>for  </a:t>
            </a:r>
            <a:r>
              <a:rPr sz="6600" b="1" dirty="0">
                <a:solidFill>
                  <a:srgbClr val="000066"/>
                </a:solidFill>
                <a:latin typeface="Arial"/>
                <a:cs typeface="Arial"/>
              </a:rPr>
              <a:t>Kindergarten  Learners</a:t>
            </a:r>
            <a:endParaRPr sz="660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057400" y="457200"/>
            <a:ext cx="6931659" cy="6002020"/>
            <a:chOff x="2057400" y="457200"/>
            <a:chExt cx="6931659" cy="6002020"/>
          </a:xfrm>
        </p:grpSpPr>
        <p:sp>
          <p:nvSpPr>
            <p:cNvPr id="3" name="object 3"/>
            <p:cNvSpPr/>
            <p:nvPr/>
          </p:nvSpPr>
          <p:spPr>
            <a:xfrm>
              <a:off x="2057400" y="457200"/>
              <a:ext cx="6858000" cy="6002020"/>
            </a:xfrm>
            <a:custGeom>
              <a:avLst/>
              <a:gdLst/>
              <a:ahLst/>
              <a:cxnLst/>
              <a:rect l="l" t="t" r="r" b="b"/>
              <a:pathLst>
                <a:path w="6858000" h="6002020">
                  <a:moveTo>
                    <a:pt x="6858000" y="0"/>
                  </a:moveTo>
                  <a:lnTo>
                    <a:pt x="0" y="0"/>
                  </a:lnTo>
                  <a:lnTo>
                    <a:pt x="0" y="6001512"/>
                  </a:lnTo>
                  <a:lnTo>
                    <a:pt x="6858000" y="6001512"/>
                  </a:lnTo>
                  <a:lnTo>
                    <a:pt x="6858000" y="0"/>
                  </a:lnTo>
                  <a:close/>
                </a:path>
              </a:pathLst>
            </a:custGeom>
            <a:solidFill>
              <a:srgbClr val="C2FFEF"/>
            </a:solidFill>
          </p:spPr>
          <p:txBody>
            <a:bodyPr wrap="square" lIns="0" tIns="0" rIns="0" bIns="0" rtlCol="0"/>
            <a:lstStyle/>
            <a:p>
              <a:endParaRPr/>
            </a:p>
          </p:txBody>
        </p:sp>
        <p:sp>
          <p:nvSpPr>
            <p:cNvPr id="4" name="object 4"/>
            <p:cNvSpPr/>
            <p:nvPr/>
          </p:nvSpPr>
          <p:spPr>
            <a:xfrm>
              <a:off x="6716267" y="3785615"/>
              <a:ext cx="2272283" cy="90220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960108" y="4344923"/>
              <a:ext cx="1674876" cy="9143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654808" y="4832603"/>
              <a:ext cx="4762500" cy="9143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410968" y="4273296"/>
              <a:ext cx="5361432" cy="902207"/>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410968" y="4760976"/>
              <a:ext cx="3244596" cy="90220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654808" y="5320284"/>
              <a:ext cx="2756916" cy="91440"/>
            </a:xfrm>
            <a:prstGeom prst="rect">
              <a:avLst/>
            </a:prstGeom>
            <a:blipFill>
              <a:blip r:embed="rId7" cstate="print"/>
              <a:stretch>
                <a:fillRect/>
              </a:stretch>
            </a:blipFill>
          </p:spPr>
          <p:txBody>
            <a:bodyPr wrap="square" lIns="0" tIns="0" rIns="0" bIns="0" rtlCol="0"/>
            <a:lstStyle/>
            <a:p>
              <a:endParaRPr/>
            </a:p>
          </p:txBody>
        </p:sp>
      </p:grpSp>
      <p:sp>
        <p:nvSpPr>
          <p:cNvPr id="10" name="object 10"/>
          <p:cNvSpPr txBox="1"/>
          <p:nvPr/>
        </p:nvSpPr>
        <p:spPr>
          <a:xfrm>
            <a:off x="2136394" y="478282"/>
            <a:ext cx="6473190" cy="5879465"/>
          </a:xfrm>
          <a:prstGeom prst="rect">
            <a:avLst/>
          </a:prstGeom>
        </p:spPr>
        <p:txBody>
          <a:bodyPr vert="horz" wrap="square" lIns="0" tIns="13335" rIns="0" bIns="0" rtlCol="0">
            <a:spAutoFit/>
          </a:bodyPr>
          <a:lstStyle/>
          <a:p>
            <a:pPr marL="527685" marR="137160" indent="-515620">
              <a:lnSpc>
                <a:spcPct val="100000"/>
              </a:lnSpc>
              <a:spcBef>
                <a:spcPts val="105"/>
              </a:spcBef>
              <a:buAutoNum type="arabicPeriod"/>
              <a:tabLst>
                <a:tab pos="527685" algn="l"/>
                <a:tab pos="528320" algn="l"/>
              </a:tabLst>
            </a:pPr>
            <a:r>
              <a:rPr sz="3200" b="1" u="heavy" dirty="0">
                <a:solidFill>
                  <a:srgbClr val="C00000"/>
                </a:solidFill>
                <a:uFill>
                  <a:solidFill>
                    <a:srgbClr val="C00000"/>
                  </a:solidFill>
                </a:uFill>
                <a:latin typeface="Arial"/>
                <a:cs typeface="Arial"/>
              </a:rPr>
              <a:t>Performance </a:t>
            </a:r>
            <a:r>
              <a:rPr sz="3200" b="1" u="heavy" spc="-10" dirty="0">
                <a:solidFill>
                  <a:srgbClr val="C00000"/>
                </a:solidFill>
                <a:uFill>
                  <a:solidFill>
                    <a:srgbClr val="C00000"/>
                  </a:solidFill>
                </a:uFill>
                <a:latin typeface="Arial"/>
                <a:cs typeface="Arial"/>
              </a:rPr>
              <a:t>Awards </a:t>
            </a:r>
            <a:r>
              <a:rPr sz="3200" b="1" u="heavy" dirty="0">
                <a:solidFill>
                  <a:srgbClr val="C00000"/>
                </a:solidFill>
                <a:uFill>
                  <a:solidFill>
                    <a:srgbClr val="C00000"/>
                  </a:solidFill>
                </a:uFill>
                <a:latin typeface="Arial"/>
                <a:cs typeface="Arial"/>
              </a:rPr>
              <a:t>for  Kindergarten </a:t>
            </a:r>
            <a:r>
              <a:rPr sz="3200" b="1" u="heavy" spc="-5" dirty="0">
                <a:solidFill>
                  <a:srgbClr val="C00000"/>
                </a:solidFill>
                <a:uFill>
                  <a:solidFill>
                    <a:srgbClr val="C00000"/>
                  </a:solidFill>
                </a:uFill>
                <a:latin typeface="Arial"/>
                <a:cs typeface="Arial"/>
              </a:rPr>
              <a:t>Learners</a:t>
            </a:r>
            <a:r>
              <a:rPr sz="3200" b="1" spc="-105" dirty="0">
                <a:solidFill>
                  <a:srgbClr val="C00000"/>
                </a:solidFill>
                <a:latin typeface="Arial"/>
                <a:cs typeface="Arial"/>
              </a:rPr>
              <a:t> </a:t>
            </a:r>
            <a:r>
              <a:rPr sz="3200" b="1" dirty="0">
                <a:solidFill>
                  <a:srgbClr val="000066"/>
                </a:solidFill>
                <a:latin typeface="Arial"/>
                <a:cs typeface="Arial"/>
              </a:rPr>
              <a:t>should  be recognized for their </a:t>
            </a:r>
            <a:r>
              <a:rPr sz="3200" b="1" spc="-5" dirty="0">
                <a:solidFill>
                  <a:srgbClr val="000066"/>
                </a:solidFill>
                <a:latin typeface="Arial"/>
                <a:cs typeface="Arial"/>
              </a:rPr>
              <a:t>most  evident </a:t>
            </a:r>
            <a:r>
              <a:rPr sz="3200" b="1" dirty="0">
                <a:solidFill>
                  <a:srgbClr val="000066"/>
                </a:solidFill>
                <a:latin typeface="Arial"/>
                <a:cs typeface="Arial"/>
              </a:rPr>
              <a:t>and most prominent  </a:t>
            </a:r>
            <a:r>
              <a:rPr sz="3200" b="1" spc="-5" dirty="0">
                <a:solidFill>
                  <a:srgbClr val="000066"/>
                </a:solidFill>
                <a:latin typeface="Arial"/>
                <a:cs typeface="Arial"/>
              </a:rPr>
              <a:t>abilities.</a:t>
            </a:r>
            <a:endParaRPr sz="3200">
              <a:latin typeface="Arial"/>
              <a:cs typeface="Arial"/>
            </a:endParaRPr>
          </a:p>
          <a:p>
            <a:pPr marL="527685" marR="5080" indent="-515620">
              <a:lnSpc>
                <a:spcPct val="100000"/>
              </a:lnSpc>
              <a:buAutoNum type="arabicPeriod"/>
              <a:tabLst>
                <a:tab pos="527685" algn="l"/>
                <a:tab pos="528320" algn="l"/>
              </a:tabLst>
            </a:pPr>
            <a:r>
              <a:rPr sz="3200" b="1" spc="-35" dirty="0">
                <a:solidFill>
                  <a:srgbClr val="000066"/>
                </a:solidFill>
                <a:latin typeface="Arial"/>
                <a:cs typeface="Arial"/>
              </a:rPr>
              <a:t>Teachers </a:t>
            </a:r>
            <a:r>
              <a:rPr sz="3200" b="1" dirty="0">
                <a:solidFill>
                  <a:srgbClr val="000066"/>
                </a:solidFill>
                <a:latin typeface="Arial"/>
                <a:cs typeface="Arial"/>
              </a:rPr>
              <a:t>will recognize  </a:t>
            </a:r>
            <a:r>
              <a:rPr sz="3200" b="1" spc="-5" dirty="0">
                <a:solidFill>
                  <a:srgbClr val="000066"/>
                </a:solidFill>
                <a:latin typeface="Arial"/>
                <a:cs typeface="Arial"/>
              </a:rPr>
              <a:t>outstanding achievement </a:t>
            </a:r>
            <a:r>
              <a:rPr sz="3200" b="1" dirty="0">
                <a:solidFill>
                  <a:srgbClr val="000066"/>
                </a:solidFill>
                <a:latin typeface="Arial"/>
                <a:cs typeface="Arial"/>
              </a:rPr>
              <a:t>of  </a:t>
            </a:r>
            <a:r>
              <a:rPr sz="3200" b="1" spc="-5" dirty="0">
                <a:solidFill>
                  <a:srgbClr val="000066"/>
                </a:solidFill>
                <a:latin typeface="Arial"/>
                <a:cs typeface="Arial"/>
              </a:rPr>
              <a:t>learners based </a:t>
            </a:r>
            <a:r>
              <a:rPr sz="3200" b="1" dirty="0">
                <a:solidFill>
                  <a:srgbClr val="000066"/>
                </a:solidFill>
                <a:latin typeface="Arial"/>
                <a:cs typeface="Arial"/>
              </a:rPr>
              <a:t>on the</a:t>
            </a:r>
            <a:r>
              <a:rPr sz="3200" b="1" spc="-65" dirty="0">
                <a:solidFill>
                  <a:srgbClr val="000066"/>
                </a:solidFill>
                <a:latin typeface="Arial"/>
                <a:cs typeface="Arial"/>
              </a:rPr>
              <a:t> </a:t>
            </a:r>
            <a:r>
              <a:rPr sz="3200" b="1" u="heavy" spc="-5" dirty="0">
                <a:solidFill>
                  <a:srgbClr val="000066"/>
                </a:solidFill>
                <a:uFill>
                  <a:solidFill>
                    <a:srgbClr val="000066"/>
                  </a:solidFill>
                </a:uFill>
                <a:latin typeface="Arial"/>
                <a:cs typeface="Arial"/>
              </a:rPr>
              <a:t>different  </a:t>
            </a:r>
            <a:r>
              <a:rPr sz="3200" b="1" u="heavy" dirty="0">
                <a:solidFill>
                  <a:srgbClr val="000066"/>
                </a:solidFill>
                <a:uFill>
                  <a:solidFill>
                    <a:srgbClr val="000066"/>
                  </a:solidFill>
                </a:uFill>
                <a:latin typeface="Arial"/>
                <a:cs typeface="Arial"/>
              </a:rPr>
              <a:t>domains </a:t>
            </a:r>
            <a:r>
              <a:rPr sz="3200" b="1" u="heavy" spc="-5" dirty="0">
                <a:solidFill>
                  <a:srgbClr val="000066"/>
                </a:solidFill>
                <a:uFill>
                  <a:solidFill>
                    <a:srgbClr val="000066"/>
                  </a:solidFill>
                </a:uFill>
                <a:latin typeface="Arial"/>
                <a:cs typeface="Arial"/>
              </a:rPr>
              <a:t>and/or learning  competencies</a:t>
            </a:r>
            <a:r>
              <a:rPr sz="3200" b="1" spc="-5" dirty="0">
                <a:solidFill>
                  <a:srgbClr val="000066"/>
                </a:solidFill>
                <a:latin typeface="Arial"/>
                <a:cs typeface="Arial"/>
              </a:rPr>
              <a:t> </a:t>
            </a:r>
            <a:r>
              <a:rPr sz="3200" b="1" dirty="0">
                <a:solidFill>
                  <a:srgbClr val="000066"/>
                </a:solidFill>
                <a:latin typeface="Arial"/>
                <a:cs typeface="Arial"/>
              </a:rPr>
              <a:t>of the  </a:t>
            </a:r>
            <a:r>
              <a:rPr sz="3200" b="1" spc="-5" dirty="0">
                <a:solidFill>
                  <a:srgbClr val="000066"/>
                </a:solidFill>
                <a:latin typeface="Arial"/>
                <a:cs typeface="Arial"/>
              </a:rPr>
              <a:t>kindergarten </a:t>
            </a:r>
            <a:r>
              <a:rPr sz="3200" b="1" dirty="0">
                <a:solidFill>
                  <a:srgbClr val="000066"/>
                </a:solidFill>
                <a:latin typeface="Arial"/>
                <a:cs typeface="Arial"/>
              </a:rPr>
              <a:t>curriculum</a:t>
            </a:r>
            <a:r>
              <a:rPr sz="3200" b="1" dirty="0">
                <a:solidFill>
                  <a:srgbClr val="C00000"/>
                </a:solidFill>
                <a:latin typeface="Arial"/>
                <a:cs typeface="Arial"/>
              </a:rPr>
              <a:t> </a:t>
            </a:r>
            <a:r>
              <a:rPr sz="3200" b="1" u="heavy" dirty="0">
                <a:solidFill>
                  <a:srgbClr val="C00000"/>
                </a:solidFill>
                <a:uFill>
                  <a:solidFill>
                    <a:srgbClr val="C00000"/>
                  </a:solidFill>
                </a:uFill>
                <a:latin typeface="Arial"/>
                <a:cs typeface="Arial"/>
              </a:rPr>
              <a:t>at the  end of </a:t>
            </a:r>
            <a:r>
              <a:rPr sz="3200" b="1" u="heavy" spc="-5" dirty="0">
                <a:solidFill>
                  <a:srgbClr val="C00000"/>
                </a:solidFill>
                <a:uFill>
                  <a:solidFill>
                    <a:srgbClr val="C00000"/>
                  </a:solidFill>
                </a:uFill>
                <a:latin typeface="Arial"/>
                <a:cs typeface="Arial"/>
              </a:rPr>
              <a:t>every</a:t>
            </a:r>
            <a:r>
              <a:rPr sz="3200" b="1" u="heavy" spc="-65" dirty="0">
                <a:solidFill>
                  <a:srgbClr val="C00000"/>
                </a:solidFill>
                <a:uFill>
                  <a:solidFill>
                    <a:srgbClr val="C00000"/>
                  </a:solidFill>
                </a:uFill>
                <a:latin typeface="Arial"/>
                <a:cs typeface="Arial"/>
              </a:rPr>
              <a:t> </a:t>
            </a:r>
            <a:r>
              <a:rPr sz="3200" b="1" u="heavy" spc="-25" dirty="0">
                <a:solidFill>
                  <a:srgbClr val="C00000"/>
                </a:solidFill>
                <a:uFill>
                  <a:solidFill>
                    <a:srgbClr val="C00000"/>
                  </a:solidFill>
                </a:uFill>
                <a:latin typeface="Arial"/>
                <a:cs typeface="Arial"/>
              </a:rPr>
              <a:t>quarter.</a:t>
            </a:r>
            <a:endParaRPr sz="320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4005" y="0"/>
            <a:ext cx="144462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solidFill>
                  <a:srgbClr val="FFFFFF"/>
                </a:solidFill>
              </a:rPr>
              <a:t>S</a:t>
            </a:r>
            <a:r>
              <a:rPr sz="2400" u="none" spc="-15" dirty="0">
                <a:solidFill>
                  <a:srgbClr val="FFFFFF"/>
                </a:solidFill>
              </a:rPr>
              <a:t>U</a:t>
            </a:r>
            <a:r>
              <a:rPr sz="2400" u="none" spc="-5" dirty="0">
                <a:solidFill>
                  <a:srgbClr val="FFFFFF"/>
                </a:solidFill>
              </a:rPr>
              <a:t>B</a:t>
            </a:r>
            <a:r>
              <a:rPr sz="2400" u="none" spc="-15" dirty="0">
                <a:solidFill>
                  <a:srgbClr val="FFFFFF"/>
                </a:solidFill>
              </a:rPr>
              <a:t>J</a:t>
            </a:r>
            <a:r>
              <a:rPr sz="2400" u="none" spc="-5" dirty="0">
                <a:solidFill>
                  <a:srgbClr val="FFFFFF"/>
                </a:solidFill>
              </a:rPr>
              <a:t>E</a:t>
            </a:r>
            <a:r>
              <a:rPr sz="2400" u="none" spc="-15" dirty="0">
                <a:solidFill>
                  <a:srgbClr val="FFFFFF"/>
                </a:solidFill>
              </a:rPr>
              <a:t>C</a:t>
            </a:r>
            <a:r>
              <a:rPr sz="2400" u="none" dirty="0">
                <a:solidFill>
                  <a:srgbClr val="FFFFFF"/>
                </a:solidFill>
              </a:rPr>
              <a:t>T</a:t>
            </a:r>
            <a:endParaRPr sz="2400"/>
          </a:p>
        </p:txBody>
      </p:sp>
      <p:sp>
        <p:nvSpPr>
          <p:cNvPr id="3" name="object 3"/>
          <p:cNvSpPr txBox="1"/>
          <p:nvPr/>
        </p:nvSpPr>
        <p:spPr>
          <a:xfrm>
            <a:off x="6279896" y="0"/>
            <a:ext cx="1158875" cy="391160"/>
          </a:xfrm>
          <a:prstGeom prst="rect">
            <a:avLst/>
          </a:prstGeom>
        </p:spPr>
        <p:txBody>
          <a:bodyPr vert="horz" wrap="square" lIns="0" tIns="12700" rIns="0" bIns="0" rtlCol="0">
            <a:spAutoFit/>
          </a:bodyPr>
          <a:lstStyle/>
          <a:p>
            <a:pPr marL="12700">
              <a:lnSpc>
                <a:spcPct val="100000"/>
              </a:lnSpc>
              <a:spcBef>
                <a:spcPts val="100"/>
              </a:spcBef>
            </a:pPr>
            <a:r>
              <a:rPr sz="2400" b="1" spc="-145" dirty="0">
                <a:solidFill>
                  <a:srgbClr val="FFFFFF"/>
                </a:solidFill>
                <a:latin typeface="Arial"/>
                <a:cs typeface="Arial"/>
              </a:rPr>
              <a:t>A</a:t>
            </a:r>
            <a:r>
              <a:rPr sz="2400" b="1" spc="-130" dirty="0">
                <a:solidFill>
                  <a:srgbClr val="FFFFFF"/>
                </a:solidFill>
                <a:latin typeface="Arial"/>
                <a:cs typeface="Arial"/>
              </a:rPr>
              <a:t>W</a:t>
            </a:r>
            <a:r>
              <a:rPr sz="2400" b="1" spc="-5" dirty="0">
                <a:solidFill>
                  <a:srgbClr val="FFFFFF"/>
                </a:solidFill>
                <a:latin typeface="Arial"/>
                <a:cs typeface="Arial"/>
              </a:rPr>
              <a:t>A</a:t>
            </a:r>
            <a:r>
              <a:rPr sz="2400" b="1" spc="-15" dirty="0">
                <a:solidFill>
                  <a:srgbClr val="FFFFFF"/>
                </a:solidFill>
                <a:latin typeface="Arial"/>
                <a:cs typeface="Arial"/>
              </a:rPr>
              <a:t>R</a:t>
            </a:r>
            <a:r>
              <a:rPr sz="2400" b="1" spc="-5" dirty="0">
                <a:solidFill>
                  <a:srgbClr val="FFFFFF"/>
                </a:solidFill>
                <a:latin typeface="Arial"/>
                <a:cs typeface="Arial"/>
              </a:rPr>
              <a:t>D</a:t>
            </a:r>
            <a:endParaRPr sz="2400">
              <a:latin typeface="Arial"/>
              <a:cs typeface="Arial"/>
            </a:endParaRPr>
          </a:p>
        </p:txBody>
      </p:sp>
      <p:sp>
        <p:nvSpPr>
          <p:cNvPr id="4" name="object 4"/>
          <p:cNvSpPr txBox="1"/>
          <p:nvPr/>
        </p:nvSpPr>
        <p:spPr>
          <a:xfrm>
            <a:off x="432917" y="445134"/>
            <a:ext cx="3703954" cy="6370955"/>
          </a:xfrm>
          <a:prstGeom prst="rect">
            <a:avLst/>
          </a:prstGeom>
        </p:spPr>
        <p:txBody>
          <a:bodyPr vert="horz" wrap="square" lIns="0" tIns="13335" rIns="0" bIns="0" rtlCol="0">
            <a:spAutoFit/>
          </a:bodyPr>
          <a:lstStyle/>
          <a:p>
            <a:pPr marL="262890" marR="254000" algn="ctr">
              <a:lnSpc>
                <a:spcPct val="100000"/>
              </a:lnSpc>
              <a:spcBef>
                <a:spcPts val="105"/>
              </a:spcBef>
            </a:pPr>
            <a:r>
              <a:rPr sz="2000" b="1" dirty="0">
                <a:latin typeface="Arial"/>
                <a:cs typeface="Arial"/>
              </a:rPr>
              <a:t>Communication Arts/</a:t>
            </a:r>
            <a:r>
              <a:rPr sz="2000" b="1" spc="-204" dirty="0">
                <a:latin typeface="Arial"/>
                <a:cs typeface="Arial"/>
              </a:rPr>
              <a:t> </a:t>
            </a:r>
            <a:r>
              <a:rPr sz="2000" b="1" dirty="0">
                <a:latin typeface="Arial"/>
                <a:cs typeface="Arial"/>
              </a:rPr>
              <a:t>Self-  Expression</a:t>
            </a:r>
            <a:endParaRPr sz="2000">
              <a:latin typeface="Arial"/>
              <a:cs typeface="Arial"/>
            </a:endParaRPr>
          </a:p>
          <a:p>
            <a:pPr algn="ctr">
              <a:lnSpc>
                <a:spcPct val="100000"/>
              </a:lnSpc>
              <a:spcBef>
                <a:spcPts val="1680"/>
              </a:spcBef>
            </a:pPr>
            <a:r>
              <a:rPr sz="2000" b="1" dirty="0">
                <a:latin typeface="Arial"/>
                <a:cs typeface="Arial"/>
              </a:rPr>
              <a:t>Literacy (Reading and</a:t>
            </a:r>
            <a:r>
              <a:rPr sz="2000" b="1" spc="-110" dirty="0">
                <a:latin typeface="Arial"/>
                <a:cs typeface="Arial"/>
              </a:rPr>
              <a:t> </a:t>
            </a:r>
            <a:r>
              <a:rPr sz="2000" b="1" spc="-5" dirty="0">
                <a:latin typeface="Arial"/>
                <a:cs typeface="Arial"/>
              </a:rPr>
              <a:t>Writing)</a:t>
            </a:r>
            <a:endParaRPr sz="2000">
              <a:latin typeface="Arial"/>
              <a:cs typeface="Arial"/>
            </a:endParaRPr>
          </a:p>
          <a:p>
            <a:pPr>
              <a:lnSpc>
                <a:spcPct val="100000"/>
              </a:lnSpc>
              <a:spcBef>
                <a:spcPts val="10"/>
              </a:spcBef>
            </a:pPr>
            <a:endParaRPr sz="3250">
              <a:latin typeface="Arial"/>
              <a:cs typeface="Arial"/>
            </a:endParaRPr>
          </a:p>
          <a:p>
            <a:pPr marL="598170" marR="590550" indent="5715" algn="ctr">
              <a:lnSpc>
                <a:spcPct val="100000"/>
              </a:lnSpc>
            </a:pPr>
            <a:r>
              <a:rPr sz="2000" b="1" dirty="0">
                <a:latin typeface="Arial"/>
                <a:cs typeface="Arial"/>
              </a:rPr>
              <a:t>Numeracy  (Mathematical</a:t>
            </a:r>
            <a:r>
              <a:rPr sz="2000" b="1" spc="-114" dirty="0">
                <a:latin typeface="Arial"/>
                <a:cs typeface="Arial"/>
              </a:rPr>
              <a:t> </a:t>
            </a:r>
            <a:r>
              <a:rPr sz="2000" b="1" spc="-5" dirty="0">
                <a:latin typeface="Arial"/>
                <a:cs typeface="Arial"/>
              </a:rPr>
              <a:t>Skills)</a:t>
            </a:r>
            <a:endParaRPr sz="2000">
              <a:latin typeface="Arial"/>
              <a:cs typeface="Arial"/>
            </a:endParaRPr>
          </a:p>
          <a:p>
            <a:pPr>
              <a:lnSpc>
                <a:spcPct val="100000"/>
              </a:lnSpc>
              <a:spcBef>
                <a:spcPts val="45"/>
              </a:spcBef>
            </a:pPr>
            <a:endParaRPr sz="2050">
              <a:latin typeface="Arial"/>
              <a:cs typeface="Arial"/>
            </a:endParaRPr>
          </a:p>
          <a:p>
            <a:pPr marL="890269" marR="881380" algn="ctr">
              <a:lnSpc>
                <a:spcPct val="156300"/>
              </a:lnSpc>
            </a:pPr>
            <a:r>
              <a:rPr sz="2000" b="1" dirty="0">
                <a:latin typeface="Arial"/>
                <a:cs typeface="Arial"/>
              </a:rPr>
              <a:t>Science  Performing</a:t>
            </a:r>
            <a:r>
              <a:rPr sz="2000" b="1" spc="-180" dirty="0">
                <a:latin typeface="Arial"/>
                <a:cs typeface="Arial"/>
              </a:rPr>
              <a:t> </a:t>
            </a:r>
            <a:r>
              <a:rPr sz="2000" b="1" dirty="0">
                <a:latin typeface="Arial"/>
                <a:cs typeface="Arial"/>
              </a:rPr>
              <a:t>Arts</a:t>
            </a:r>
            <a:endParaRPr sz="2000">
              <a:latin typeface="Arial"/>
              <a:cs typeface="Arial"/>
            </a:endParaRPr>
          </a:p>
          <a:p>
            <a:pPr marL="1270" algn="ctr">
              <a:lnSpc>
                <a:spcPct val="100000"/>
              </a:lnSpc>
            </a:pPr>
            <a:r>
              <a:rPr sz="2000" b="1" dirty="0">
                <a:latin typeface="Arial"/>
                <a:cs typeface="Arial"/>
              </a:rPr>
              <a:t>(Dancing and</a:t>
            </a:r>
            <a:r>
              <a:rPr sz="2000" b="1" spc="-45" dirty="0">
                <a:latin typeface="Arial"/>
                <a:cs typeface="Arial"/>
              </a:rPr>
              <a:t> </a:t>
            </a:r>
            <a:r>
              <a:rPr sz="2000" b="1" spc="-5" dirty="0">
                <a:latin typeface="Arial"/>
                <a:cs typeface="Arial"/>
              </a:rPr>
              <a:t>Singing)</a:t>
            </a:r>
            <a:endParaRPr sz="2000">
              <a:latin typeface="Arial"/>
              <a:cs typeface="Arial"/>
            </a:endParaRPr>
          </a:p>
          <a:p>
            <a:pPr>
              <a:lnSpc>
                <a:spcPct val="100000"/>
              </a:lnSpc>
              <a:spcBef>
                <a:spcPts val="15"/>
              </a:spcBef>
            </a:pPr>
            <a:endParaRPr sz="3250">
              <a:latin typeface="Arial"/>
              <a:cs typeface="Arial"/>
            </a:endParaRPr>
          </a:p>
          <a:p>
            <a:pPr marL="5715" algn="ctr">
              <a:lnSpc>
                <a:spcPct val="100000"/>
              </a:lnSpc>
            </a:pPr>
            <a:r>
              <a:rPr sz="2000" b="1" spc="-5" dirty="0">
                <a:latin typeface="Arial"/>
                <a:cs typeface="Arial"/>
              </a:rPr>
              <a:t>Physical</a:t>
            </a:r>
            <a:r>
              <a:rPr sz="2000" b="1" spc="-70" dirty="0">
                <a:latin typeface="Arial"/>
                <a:cs typeface="Arial"/>
              </a:rPr>
              <a:t> </a:t>
            </a:r>
            <a:r>
              <a:rPr sz="2000" b="1" dirty="0">
                <a:latin typeface="Arial"/>
                <a:cs typeface="Arial"/>
              </a:rPr>
              <a:t>Agility</a:t>
            </a:r>
            <a:endParaRPr sz="2000">
              <a:latin typeface="Arial"/>
              <a:cs typeface="Arial"/>
            </a:endParaRPr>
          </a:p>
          <a:p>
            <a:pPr>
              <a:lnSpc>
                <a:spcPct val="100000"/>
              </a:lnSpc>
              <a:spcBef>
                <a:spcPts val="10"/>
              </a:spcBef>
            </a:pPr>
            <a:endParaRPr sz="3250">
              <a:latin typeface="Arial"/>
              <a:cs typeface="Arial"/>
            </a:endParaRPr>
          </a:p>
          <a:p>
            <a:pPr algn="ctr">
              <a:lnSpc>
                <a:spcPct val="100000"/>
              </a:lnSpc>
            </a:pPr>
            <a:r>
              <a:rPr sz="2000" b="1" dirty="0">
                <a:latin typeface="Arial"/>
                <a:cs typeface="Arial"/>
              </a:rPr>
              <a:t>Self-Care</a:t>
            </a:r>
            <a:endParaRPr sz="2000">
              <a:latin typeface="Arial"/>
              <a:cs typeface="Arial"/>
            </a:endParaRPr>
          </a:p>
          <a:p>
            <a:pPr>
              <a:lnSpc>
                <a:spcPct val="100000"/>
              </a:lnSpc>
              <a:spcBef>
                <a:spcPts val="15"/>
              </a:spcBef>
            </a:pPr>
            <a:endParaRPr sz="2700">
              <a:latin typeface="Arial"/>
              <a:cs typeface="Arial"/>
            </a:endParaRPr>
          </a:p>
          <a:p>
            <a:pPr marL="707390" marR="697865" indent="-1905" algn="ctr">
              <a:lnSpc>
                <a:spcPct val="100000"/>
              </a:lnSpc>
              <a:spcBef>
                <a:spcPts val="5"/>
              </a:spcBef>
            </a:pPr>
            <a:r>
              <a:rPr sz="2000" b="1" spc="-10" dirty="0">
                <a:latin typeface="Arial"/>
                <a:cs typeface="Arial"/>
              </a:rPr>
              <a:t>Visual </a:t>
            </a:r>
            <a:r>
              <a:rPr sz="2000" b="1" dirty="0">
                <a:latin typeface="Arial"/>
                <a:cs typeface="Arial"/>
              </a:rPr>
              <a:t>Arts  (</a:t>
            </a:r>
            <a:r>
              <a:rPr sz="2000" b="1" spc="5" dirty="0">
                <a:latin typeface="Arial"/>
                <a:cs typeface="Arial"/>
              </a:rPr>
              <a:t>C</a:t>
            </a:r>
            <a:r>
              <a:rPr sz="2000" b="1" dirty="0">
                <a:latin typeface="Arial"/>
                <a:cs typeface="Arial"/>
              </a:rPr>
              <a:t>olor</a:t>
            </a:r>
            <a:r>
              <a:rPr sz="2000" b="1" spc="-10" dirty="0">
                <a:latin typeface="Arial"/>
                <a:cs typeface="Arial"/>
              </a:rPr>
              <a:t>i</a:t>
            </a:r>
            <a:r>
              <a:rPr sz="2000" b="1" dirty="0">
                <a:latin typeface="Arial"/>
                <a:cs typeface="Arial"/>
              </a:rPr>
              <a:t>ng/Dr</a:t>
            </a:r>
            <a:r>
              <a:rPr sz="2000" b="1" spc="-25" dirty="0">
                <a:latin typeface="Arial"/>
                <a:cs typeface="Arial"/>
              </a:rPr>
              <a:t>a</a:t>
            </a:r>
            <a:r>
              <a:rPr sz="2000" b="1" spc="20" dirty="0">
                <a:latin typeface="Arial"/>
                <a:cs typeface="Arial"/>
              </a:rPr>
              <a:t>w</a:t>
            </a:r>
            <a:r>
              <a:rPr sz="2000" b="1" dirty="0">
                <a:latin typeface="Arial"/>
                <a:cs typeface="Arial"/>
              </a:rPr>
              <a:t>ing)</a:t>
            </a:r>
            <a:endParaRPr sz="2000">
              <a:latin typeface="Arial"/>
              <a:cs typeface="Arial"/>
            </a:endParaRPr>
          </a:p>
        </p:txBody>
      </p:sp>
      <p:sp>
        <p:nvSpPr>
          <p:cNvPr id="5" name="object 5"/>
          <p:cNvSpPr txBox="1"/>
          <p:nvPr/>
        </p:nvSpPr>
        <p:spPr>
          <a:xfrm>
            <a:off x="5178044" y="567055"/>
            <a:ext cx="3361054" cy="6249035"/>
          </a:xfrm>
          <a:prstGeom prst="rect">
            <a:avLst/>
          </a:prstGeom>
        </p:spPr>
        <p:txBody>
          <a:bodyPr vert="horz" wrap="square" lIns="0" tIns="13335" rIns="0" bIns="0" rtlCol="0">
            <a:spAutoFit/>
          </a:bodyPr>
          <a:lstStyle/>
          <a:p>
            <a:pPr algn="ctr">
              <a:lnSpc>
                <a:spcPct val="100000"/>
              </a:lnSpc>
              <a:spcBef>
                <a:spcPts val="105"/>
              </a:spcBef>
            </a:pPr>
            <a:r>
              <a:rPr sz="2000" b="1" dirty="0">
                <a:solidFill>
                  <a:srgbClr val="C00000"/>
                </a:solidFill>
                <a:latin typeface="Arial"/>
                <a:cs typeface="Arial"/>
              </a:rPr>
              <a:t>Spectacular Speaker</a:t>
            </a:r>
            <a:r>
              <a:rPr sz="2000" b="1" spc="-175" dirty="0">
                <a:solidFill>
                  <a:srgbClr val="C00000"/>
                </a:solidFill>
                <a:latin typeface="Arial"/>
                <a:cs typeface="Arial"/>
              </a:rPr>
              <a:t> </a:t>
            </a:r>
            <a:r>
              <a:rPr sz="2000" b="1" spc="-5" dirty="0">
                <a:solidFill>
                  <a:srgbClr val="C00000"/>
                </a:solidFill>
                <a:latin typeface="Arial"/>
                <a:cs typeface="Arial"/>
              </a:rPr>
              <a:t>Award</a:t>
            </a:r>
            <a:endParaRPr sz="2000">
              <a:latin typeface="Arial"/>
              <a:cs typeface="Arial"/>
            </a:endParaRPr>
          </a:p>
          <a:p>
            <a:pPr>
              <a:lnSpc>
                <a:spcPct val="100000"/>
              </a:lnSpc>
              <a:spcBef>
                <a:spcPts val="10"/>
              </a:spcBef>
            </a:pPr>
            <a:endParaRPr sz="2700">
              <a:latin typeface="Arial"/>
              <a:cs typeface="Arial"/>
            </a:endParaRPr>
          </a:p>
          <a:p>
            <a:pPr algn="ctr">
              <a:lnSpc>
                <a:spcPct val="100000"/>
              </a:lnSpc>
              <a:spcBef>
                <a:spcPts val="5"/>
              </a:spcBef>
            </a:pPr>
            <a:r>
              <a:rPr sz="2000" b="1" dirty="0">
                <a:solidFill>
                  <a:srgbClr val="C00000"/>
                </a:solidFill>
                <a:latin typeface="Arial"/>
                <a:cs typeface="Arial"/>
              </a:rPr>
              <a:t>The Star Reader</a:t>
            </a:r>
            <a:r>
              <a:rPr sz="2000" b="1" spc="-150" dirty="0">
                <a:solidFill>
                  <a:srgbClr val="C00000"/>
                </a:solidFill>
                <a:latin typeface="Arial"/>
                <a:cs typeface="Arial"/>
              </a:rPr>
              <a:t> </a:t>
            </a:r>
            <a:r>
              <a:rPr sz="2000" b="1" spc="-5" dirty="0">
                <a:solidFill>
                  <a:srgbClr val="C00000"/>
                </a:solidFill>
                <a:latin typeface="Arial"/>
                <a:cs typeface="Arial"/>
              </a:rPr>
              <a:t>Award</a:t>
            </a:r>
            <a:endParaRPr sz="2000">
              <a:latin typeface="Arial"/>
              <a:cs typeface="Arial"/>
            </a:endParaRPr>
          </a:p>
          <a:p>
            <a:pPr algn="ctr">
              <a:lnSpc>
                <a:spcPct val="100000"/>
              </a:lnSpc>
            </a:pPr>
            <a:r>
              <a:rPr sz="2000" b="1" spc="-5" dirty="0">
                <a:solidFill>
                  <a:srgbClr val="C00000"/>
                </a:solidFill>
                <a:latin typeface="Arial"/>
                <a:cs typeface="Arial"/>
              </a:rPr>
              <a:t>Writing </a:t>
            </a:r>
            <a:r>
              <a:rPr sz="2000" b="1" dirty="0">
                <a:solidFill>
                  <a:srgbClr val="C00000"/>
                </a:solidFill>
                <a:latin typeface="Arial"/>
                <a:cs typeface="Arial"/>
              </a:rPr>
              <a:t>Wizard</a:t>
            </a:r>
            <a:r>
              <a:rPr sz="2000" b="1" spc="-160" dirty="0">
                <a:solidFill>
                  <a:srgbClr val="C00000"/>
                </a:solidFill>
                <a:latin typeface="Arial"/>
                <a:cs typeface="Arial"/>
              </a:rPr>
              <a:t> </a:t>
            </a:r>
            <a:r>
              <a:rPr sz="2000" b="1" spc="-5" dirty="0">
                <a:solidFill>
                  <a:srgbClr val="C00000"/>
                </a:solidFill>
                <a:latin typeface="Arial"/>
                <a:cs typeface="Arial"/>
              </a:rPr>
              <a:t>Award</a:t>
            </a:r>
            <a:endParaRPr sz="2000">
              <a:latin typeface="Arial"/>
              <a:cs typeface="Arial"/>
            </a:endParaRPr>
          </a:p>
          <a:p>
            <a:pPr>
              <a:lnSpc>
                <a:spcPct val="100000"/>
              </a:lnSpc>
              <a:spcBef>
                <a:spcPts val="10"/>
              </a:spcBef>
            </a:pPr>
            <a:endParaRPr sz="3250">
              <a:latin typeface="Arial"/>
              <a:cs typeface="Arial"/>
            </a:endParaRPr>
          </a:p>
          <a:p>
            <a:pPr marL="635" algn="ctr">
              <a:lnSpc>
                <a:spcPct val="100000"/>
              </a:lnSpc>
            </a:pPr>
            <a:r>
              <a:rPr sz="2000" b="1" spc="-20" dirty="0">
                <a:solidFill>
                  <a:srgbClr val="C00000"/>
                </a:solidFill>
                <a:latin typeface="Arial"/>
                <a:cs typeface="Arial"/>
              </a:rPr>
              <a:t>MATHinik</a:t>
            </a:r>
            <a:r>
              <a:rPr sz="2000" b="1" spc="-110" dirty="0">
                <a:solidFill>
                  <a:srgbClr val="C00000"/>
                </a:solidFill>
                <a:latin typeface="Arial"/>
                <a:cs typeface="Arial"/>
              </a:rPr>
              <a:t> </a:t>
            </a:r>
            <a:r>
              <a:rPr sz="2000" b="1" spc="-5" dirty="0">
                <a:solidFill>
                  <a:srgbClr val="C00000"/>
                </a:solidFill>
                <a:latin typeface="Arial"/>
                <a:cs typeface="Arial"/>
              </a:rPr>
              <a:t>Award</a:t>
            </a:r>
            <a:endParaRPr sz="2000">
              <a:latin typeface="Arial"/>
              <a:cs typeface="Arial"/>
            </a:endParaRPr>
          </a:p>
          <a:p>
            <a:pPr marL="300355" marR="128270" indent="-166370">
              <a:lnSpc>
                <a:spcPct val="256300"/>
              </a:lnSpc>
            </a:pPr>
            <a:r>
              <a:rPr sz="2000" b="1" dirty="0">
                <a:solidFill>
                  <a:srgbClr val="C00000"/>
                </a:solidFill>
                <a:latin typeface="Arial"/>
                <a:cs typeface="Arial"/>
              </a:rPr>
              <a:t>The Little Scientist</a:t>
            </a:r>
            <a:r>
              <a:rPr sz="2000" b="1" spc="-215" dirty="0">
                <a:solidFill>
                  <a:srgbClr val="C00000"/>
                </a:solidFill>
                <a:latin typeface="Arial"/>
                <a:cs typeface="Arial"/>
              </a:rPr>
              <a:t> </a:t>
            </a:r>
            <a:r>
              <a:rPr sz="2000" b="1" spc="-5" dirty="0">
                <a:solidFill>
                  <a:srgbClr val="C00000"/>
                </a:solidFill>
                <a:latin typeface="Arial"/>
                <a:cs typeface="Arial"/>
              </a:rPr>
              <a:t>Award  The </a:t>
            </a:r>
            <a:r>
              <a:rPr sz="2000" b="1" dirty="0">
                <a:solidFill>
                  <a:srgbClr val="C00000"/>
                </a:solidFill>
                <a:latin typeface="Arial"/>
                <a:cs typeface="Arial"/>
              </a:rPr>
              <a:t>Little Star </a:t>
            </a:r>
            <a:r>
              <a:rPr sz="2000" b="1" spc="-5" dirty="0">
                <a:solidFill>
                  <a:srgbClr val="C00000"/>
                </a:solidFill>
                <a:latin typeface="Arial"/>
                <a:cs typeface="Arial"/>
              </a:rPr>
              <a:t>Award  </a:t>
            </a:r>
            <a:r>
              <a:rPr sz="2000" b="1" dirty="0">
                <a:solidFill>
                  <a:srgbClr val="C00000"/>
                </a:solidFill>
                <a:latin typeface="Arial"/>
                <a:cs typeface="Arial"/>
              </a:rPr>
              <a:t>The Athletic Kid</a:t>
            </a:r>
            <a:r>
              <a:rPr sz="2000" b="1" spc="-235" dirty="0">
                <a:solidFill>
                  <a:srgbClr val="C00000"/>
                </a:solidFill>
                <a:latin typeface="Arial"/>
                <a:cs typeface="Arial"/>
              </a:rPr>
              <a:t> </a:t>
            </a:r>
            <a:r>
              <a:rPr sz="2000" b="1" spc="-5" dirty="0">
                <a:solidFill>
                  <a:srgbClr val="C00000"/>
                </a:solidFill>
                <a:latin typeface="Arial"/>
                <a:cs typeface="Arial"/>
              </a:rPr>
              <a:t>Award</a:t>
            </a:r>
            <a:endParaRPr sz="2000">
              <a:latin typeface="Arial"/>
              <a:cs typeface="Arial"/>
            </a:endParaRPr>
          </a:p>
          <a:p>
            <a:pPr>
              <a:lnSpc>
                <a:spcPct val="100000"/>
              </a:lnSpc>
              <a:spcBef>
                <a:spcPts val="10"/>
              </a:spcBef>
            </a:pPr>
            <a:endParaRPr sz="3250">
              <a:latin typeface="Arial"/>
              <a:cs typeface="Arial"/>
            </a:endParaRPr>
          </a:p>
          <a:p>
            <a:pPr algn="ctr">
              <a:lnSpc>
                <a:spcPct val="100000"/>
              </a:lnSpc>
              <a:spcBef>
                <a:spcPts val="5"/>
              </a:spcBef>
            </a:pPr>
            <a:r>
              <a:rPr sz="2000" b="1" dirty="0">
                <a:solidFill>
                  <a:srgbClr val="C00000"/>
                </a:solidFill>
                <a:latin typeface="Arial"/>
                <a:cs typeface="Arial"/>
              </a:rPr>
              <a:t>The Neat Kid</a:t>
            </a:r>
            <a:r>
              <a:rPr sz="2000" b="1" spc="-150" dirty="0">
                <a:solidFill>
                  <a:srgbClr val="C00000"/>
                </a:solidFill>
                <a:latin typeface="Arial"/>
                <a:cs typeface="Arial"/>
              </a:rPr>
              <a:t> </a:t>
            </a:r>
            <a:r>
              <a:rPr sz="2000" b="1" dirty="0">
                <a:solidFill>
                  <a:srgbClr val="C00000"/>
                </a:solidFill>
                <a:latin typeface="Arial"/>
                <a:cs typeface="Arial"/>
              </a:rPr>
              <a:t>Award</a:t>
            </a:r>
            <a:endParaRPr sz="2000">
              <a:latin typeface="Arial"/>
              <a:cs typeface="Arial"/>
            </a:endParaRPr>
          </a:p>
          <a:p>
            <a:pPr>
              <a:lnSpc>
                <a:spcPct val="100000"/>
              </a:lnSpc>
            </a:pPr>
            <a:endParaRPr sz="2200">
              <a:latin typeface="Arial"/>
              <a:cs typeface="Arial"/>
            </a:endParaRPr>
          </a:p>
          <a:p>
            <a:pPr>
              <a:lnSpc>
                <a:spcPct val="100000"/>
              </a:lnSpc>
            </a:pPr>
            <a:endParaRPr sz="2600">
              <a:latin typeface="Arial"/>
              <a:cs typeface="Arial"/>
            </a:endParaRPr>
          </a:p>
          <a:p>
            <a:pPr algn="ctr">
              <a:lnSpc>
                <a:spcPct val="100000"/>
              </a:lnSpc>
            </a:pPr>
            <a:r>
              <a:rPr sz="2000" b="1" dirty="0">
                <a:solidFill>
                  <a:srgbClr val="C00000"/>
                </a:solidFill>
                <a:latin typeface="Arial"/>
                <a:cs typeface="Arial"/>
              </a:rPr>
              <a:t>The </a:t>
            </a:r>
            <a:r>
              <a:rPr sz="2000" b="1" spc="-5" dirty="0">
                <a:solidFill>
                  <a:srgbClr val="C00000"/>
                </a:solidFill>
                <a:latin typeface="Arial"/>
                <a:cs typeface="Arial"/>
              </a:rPr>
              <a:t>Awesome </a:t>
            </a:r>
            <a:r>
              <a:rPr sz="2000" b="1" dirty="0">
                <a:solidFill>
                  <a:srgbClr val="C00000"/>
                </a:solidFill>
                <a:latin typeface="Arial"/>
                <a:cs typeface="Arial"/>
              </a:rPr>
              <a:t>Artist</a:t>
            </a:r>
            <a:r>
              <a:rPr sz="2000" b="1" spc="-335" dirty="0">
                <a:solidFill>
                  <a:srgbClr val="C00000"/>
                </a:solidFill>
                <a:latin typeface="Arial"/>
                <a:cs typeface="Arial"/>
              </a:rPr>
              <a:t> </a:t>
            </a:r>
            <a:r>
              <a:rPr sz="2000" b="1" spc="-5" dirty="0">
                <a:solidFill>
                  <a:srgbClr val="C00000"/>
                </a:solidFill>
                <a:latin typeface="Arial"/>
                <a:cs typeface="Arial"/>
              </a:rPr>
              <a:t>Award</a:t>
            </a:r>
            <a:endParaRPr sz="200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05000" y="1915667"/>
            <a:ext cx="7239000" cy="2839720"/>
            <a:chOff x="1905000" y="1915667"/>
            <a:chExt cx="7239000" cy="2839720"/>
          </a:xfrm>
        </p:grpSpPr>
        <p:sp>
          <p:nvSpPr>
            <p:cNvPr id="3" name="object 3"/>
            <p:cNvSpPr/>
            <p:nvPr/>
          </p:nvSpPr>
          <p:spPr>
            <a:xfrm>
              <a:off x="1905000" y="2133599"/>
              <a:ext cx="7239000" cy="2123440"/>
            </a:xfrm>
            <a:custGeom>
              <a:avLst/>
              <a:gdLst/>
              <a:ahLst/>
              <a:cxnLst/>
              <a:rect l="l" t="t" r="r" b="b"/>
              <a:pathLst>
                <a:path w="7239000" h="2123440">
                  <a:moveTo>
                    <a:pt x="7239000" y="0"/>
                  </a:moveTo>
                  <a:lnTo>
                    <a:pt x="0" y="0"/>
                  </a:lnTo>
                  <a:lnTo>
                    <a:pt x="0" y="2122932"/>
                  </a:lnTo>
                  <a:lnTo>
                    <a:pt x="7239000" y="2122932"/>
                  </a:lnTo>
                  <a:lnTo>
                    <a:pt x="7239000" y="0"/>
                  </a:lnTo>
                  <a:close/>
                </a:path>
              </a:pathLst>
            </a:custGeom>
            <a:solidFill>
              <a:srgbClr val="FFFF75"/>
            </a:solidFill>
          </p:spPr>
          <p:txBody>
            <a:bodyPr wrap="square" lIns="0" tIns="0" rIns="0" bIns="0" rtlCol="0"/>
            <a:lstStyle/>
            <a:p>
              <a:endParaRPr/>
            </a:p>
          </p:txBody>
        </p:sp>
        <p:sp>
          <p:nvSpPr>
            <p:cNvPr id="4" name="object 4"/>
            <p:cNvSpPr/>
            <p:nvPr/>
          </p:nvSpPr>
          <p:spPr>
            <a:xfrm>
              <a:off x="3174491" y="1915667"/>
              <a:ext cx="5035296" cy="183337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450336" y="2921507"/>
              <a:ext cx="4197096" cy="1833372"/>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3676650" y="2136775"/>
            <a:ext cx="3700145" cy="2037714"/>
          </a:xfrm>
          <a:prstGeom prst="rect">
            <a:avLst/>
          </a:prstGeom>
        </p:spPr>
        <p:txBody>
          <a:bodyPr vert="horz" wrap="square" lIns="0" tIns="12700" rIns="0" bIns="0" rtlCol="0">
            <a:spAutoFit/>
          </a:bodyPr>
          <a:lstStyle/>
          <a:p>
            <a:pPr marL="288290" marR="5080" indent="-276225">
              <a:lnSpc>
                <a:spcPct val="100000"/>
              </a:lnSpc>
              <a:spcBef>
                <a:spcPts val="100"/>
              </a:spcBef>
            </a:pPr>
            <a:r>
              <a:rPr sz="6600" u="none" dirty="0">
                <a:solidFill>
                  <a:srgbClr val="006600"/>
                </a:solidFill>
                <a:latin typeface="Bookman Uralic"/>
                <a:cs typeface="Bookman Uralic"/>
              </a:rPr>
              <a:t>Conduct  </a:t>
            </a:r>
            <a:r>
              <a:rPr sz="6600" u="none" spc="-5" dirty="0">
                <a:solidFill>
                  <a:srgbClr val="006600"/>
                </a:solidFill>
                <a:latin typeface="Bookman Uralic"/>
                <a:cs typeface="Bookman Uralic"/>
              </a:rPr>
              <a:t>Awards</a:t>
            </a:r>
            <a:endParaRPr sz="6600">
              <a:latin typeface="Bookman Uralic"/>
              <a:cs typeface="Bookman Uralic"/>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00072" y="914400"/>
            <a:ext cx="7010400" cy="4217035"/>
          </a:xfrm>
          <a:custGeom>
            <a:avLst/>
            <a:gdLst/>
            <a:ahLst/>
            <a:cxnLst/>
            <a:rect l="l" t="t" r="r" b="b"/>
            <a:pathLst>
              <a:path w="7010400" h="4217035">
                <a:moveTo>
                  <a:pt x="7010400" y="0"/>
                </a:moveTo>
                <a:lnTo>
                  <a:pt x="0" y="0"/>
                </a:lnTo>
                <a:lnTo>
                  <a:pt x="0" y="4216908"/>
                </a:lnTo>
                <a:lnTo>
                  <a:pt x="7010400" y="4216908"/>
                </a:lnTo>
                <a:lnTo>
                  <a:pt x="7010400" y="0"/>
                </a:lnTo>
                <a:close/>
              </a:path>
            </a:pathLst>
          </a:custGeom>
          <a:solidFill>
            <a:srgbClr val="FFFF75"/>
          </a:solidFill>
        </p:spPr>
        <p:txBody>
          <a:bodyPr wrap="square" lIns="0" tIns="0" rIns="0" bIns="0" rtlCol="0"/>
          <a:lstStyle/>
          <a:p>
            <a:endParaRPr/>
          </a:p>
        </p:txBody>
      </p:sp>
      <p:sp>
        <p:nvSpPr>
          <p:cNvPr id="3" name="object 3"/>
          <p:cNvSpPr txBox="1">
            <a:spLocks noGrp="1"/>
          </p:cNvSpPr>
          <p:nvPr>
            <p:ph type="title"/>
          </p:nvPr>
        </p:nvSpPr>
        <p:spPr>
          <a:xfrm>
            <a:off x="2179447" y="926338"/>
            <a:ext cx="5491480" cy="696595"/>
          </a:xfrm>
          <a:prstGeom prst="rect">
            <a:avLst/>
          </a:prstGeom>
        </p:spPr>
        <p:txBody>
          <a:bodyPr vert="horz" wrap="square" lIns="0" tIns="13335" rIns="0" bIns="0" rtlCol="0">
            <a:spAutoFit/>
          </a:bodyPr>
          <a:lstStyle/>
          <a:p>
            <a:pPr marL="12700">
              <a:lnSpc>
                <a:spcPct val="100000"/>
              </a:lnSpc>
              <a:spcBef>
                <a:spcPts val="105"/>
              </a:spcBef>
              <a:tabLst>
                <a:tab pos="761365" algn="l"/>
              </a:tabLst>
            </a:pPr>
            <a:r>
              <a:rPr sz="4400" u="none" spc="-5" dirty="0">
                <a:solidFill>
                  <a:srgbClr val="006600"/>
                </a:solidFill>
                <a:latin typeface="Bookman Uralic"/>
                <a:cs typeface="Bookman Uralic"/>
              </a:rPr>
              <a:t>2.	</a:t>
            </a:r>
            <a:r>
              <a:rPr sz="4400" u="none" dirty="0">
                <a:solidFill>
                  <a:srgbClr val="006600"/>
                </a:solidFill>
                <a:latin typeface="Bookman Uralic"/>
                <a:cs typeface="Bookman Uralic"/>
              </a:rPr>
              <a:t>Conduct</a:t>
            </a:r>
            <a:r>
              <a:rPr sz="4400" u="none" spc="-95" dirty="0">
                <a:solidFill>
                  <a:srgbClr val="006600"/>
                </a:solidFill>
                <a:latin typeface="Bookman Uralic"/>
                <a:cs typeface="Bookman Uralic"/>
              </a:rPr>
              <a:t> </a:t>
            </a:r>
            <a:r>
              <a:rPr sz="4400" u="none" spc="-5" dirty="0">
                <a:solidFill>
                  <a:srgbClr val="006600"/>
                </a:solidFill>
                <a:latin typeface="Bookman Uralic"/>
                <a:cs typeface="Bookman Uralic"/>
              </a:rPr>
              <a:t>Awards</a:t>
            </a:r>
            <a:endParaRPr sz="4400">
              <a:latin typeface="Bookman Uralic"/>
              <a:cs typeface="Bookman Uralic"/>
            </a:endParaRPr>
          </a:p>
        </p:txBody>
      </p:sp>
      <p:sp>
        <p:nvSpPr>
          <p:cNvPr id="4" name="object 4"/>
          <p:cNvSpPr txBox="1"/>
          <p:nvPr/>
        </p:nvSpPr>
        <p:spPr>
          <a:xfrm>
            <a:off x="2179447" y="2084958"/>
            <a:ext cx="6840855" cy="2952750"/>
          </a:xfrm>
          <a:prstGeom prst="rect">
            <a:avLst/>
          </a:prstGeom>
        </p:spPr>
        <p:txBody>
          <a:bodyPr vert="horz" wrap="square" lIns="0" tIns="13335" rIns="0" bIns="0" rtlCol="0">
            <a:spAutoFit/>
          </a:bodyPr>
          <a:lstStyle/>
          <a:p>
            <a:pPr marL="12700" marR="5080">
              <a:lnSpc>
                <a:spcPct val="100000"/>
              </a:lnSpc>
              <a:spcBef>
                <a:spcPts val="105"/>
              </a:spcBef>
            </a:pPr>
            <a:r>
              <a:rPr sz="3200" i="1" spc="-5" dirty="0">
                <a:latin typeface="Bookman Uralic"/>
                <a:cs typeface="Bookman Uralic"/>
              </a:rPr>
              <a:t>These are given </a:t>
            </a:r>
            <a:r>
              <a:rPr sz="3200" i="1" dirty="0">
                <a:latin typeface="Bookman Uralic"/>
                <a:cs typeface="Bookman Uralic"/>
              </a:rPr>
              <a:t>to learners who  have </a:t>
            </a:r>
            <a:r>
              <a:rPr sz="3200" i="1" spc="-5" dirty="0">
                <a:latin typeface="Bookman Uralic"/>
                <a:cs typeface="Bookman Uralic"/>
              </a:rPr>
              <a:t>been observed </a:t>
            </a:r>
            <a:r>
              <a:rPr sz="3200" i="1" dirty="0">
                <a:latin typeface="Bookman Uralic"/>
                <a:cs typeface="Bookman Uralic"/>
              </a:rPr>
              <a:t>to consistently  </a:t>
            </a:r>
            <a:r>
              <a:rPr sz="3200" i="1" spc="-5" dirty="0">
                <a:latin typeface="Bookman Uralic"/>
                <a:cs typeface="Bookman Uralic"/>
              </a:rPr>
              <a:t>demonstrate </a:t>
            </a:r>
            <a:r>
              <a:rPr sz="3200" i="1" dirty="0">
                <a:latin typeface="Bookman Uralic"/>
                <a:cs typeface="Bookman Uralic"/>
              </a:rPr>
              <a:t>the DepEd core  </a:t>
            </a:r>
            <a:r>
              <a:rPr sz="3200" i="1" spc="-5" dirty="0">
                <a:latin typeface="Bookman Uralic"/>
                <a:cs typeface="Bookman Uralic"/>
              </a:rPr>
              <a:t>values </a:t>
            </a:r>
            <a:r>
              <a:rPr sz="3200" i="1" dirty="0">
                <a:latin typeface="Bookman Uralic"/>
                <a:cs typeface="Bookman Uralic"/>
              </a:rPr>
              <a:t>(Maka-Diyos, Makatao,  Makakalikasan, Makabansa) </a:t>
            </a:r>
            <a:r>
              <a:rPr sz="3200" i="1" spc="-5" dirty="0">
                <a:latin typeface="Bookman Uralic"/>
                <a:cs typeface="Bookman Uralic"/>
              </a:rPr>
              <a:t>as  </a:t>
            </a:r>
            <a:r>
              <a:rPr sz="3200" i="1" dirty="0">
                <a:latin typeface="Bookman Uralic"/>
                <a:cs typeface="Bookman Uralic"/>
              </a:rPr>
              <a:t>translated in our </a:t>
            </a:r>
            <a:r>
              <a:rPr sz="3200" i="1" spc="-5" dirty="0">
                <a:latin typeface="Bookman Uralic"/>
                <a:cs typeface="Bookman Uralic"/>
              </a:rPr>
              <a:t>Report</a:t>
            </a:r>
            <a:r>
              <a:rPr sz="3200" i="1" spc="-95" dirty="0">
                <a:latin typeface="Bookman Uralic"/>
                <a:cs typeface="Bookman Uralic"/>
              </a:rPr>
              <a:t> </a:t>
            </a:r>
            <a:r>
              <a:rPr sz="3200" i="1" spc="-5" dirty="0">
                <a:latin typeface="Bookman Uralic"/>
                <a:cs typeface="Bookman Uralic"/>
              </a:rPr>
              <a:t>Card.</a:t>
            </a:r>
            <a:endParaRPr sz="3200">
              <a:latin typeface="Bookman Uralic"/>
              <a:cs typeface="Bookman Uralic"/>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79092" y="248411"/>
            <a:ext cx="6998334" cy="2573020"/>
            <a:chOff x="1879092" y="248411"/>
            <a:chExt cx="6998334" cy="2573020"/>
          </a:xfrm>
        </p:grpSpPr>
        <p:sp>
          <p:nvSpPr>
            <p:cNvPr id="3" name="object 3"/>
            <p:cNvSpPr/>
            <p:nvPr/>
          </p:nvSpPr>
          <p:spPr>
            <a:xfrm>
              <a:off x="1879092" y="248411"/>
              <a:ext cx="6998208" cy="123139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879092" y="918971"/>
              <a:ext cx="6551676" cy="12313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879092" y="1589531"/>
              <a:ext cx="2985516" cy="1231391"/>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2212594" y="392938"/>
            <a:ext cx="6102350" cy="2038350"/>
          </a:xfrm>
          <a:prstGeom prst="rect">
            <a:avLst/>
          </a:prstGeom>
        </p:spPr>
        <p:txBody>
          <a:bodyPr vert="horz" wrap="square" lIns="0" tIns="13335" rIns="0" bIns="0" rtlCol="0">
            <a:spAutoFit/>
          </a:bodyPr>
          <a:lstStyle/>
          <a:p>
            <a:pPr marL="12700" marR="5080">
              <a:lnSpc>
                <a:spcPct val="100000"/>
              </a:lnSpc>
              <a:spcBef>
                <a:spcPts val="105"/>
              </a:spcBef>
              <a:tabLst>
                <a:tab pos="1320165" algn="l"/>
              </a:tabLst>
            </a:pPr>
            <a:r>
              <a:rPr sz="4400" u="none" spc="-5" dirty="0">
                <a:solidFill>
                  <a:srgbClr val="006600"/>
                </a:solidFill>
                <a:latin typeface="Bookman Uralic"/>
                <a:cs typeface="Bookman Uralic"/>
              </a:rPr>
              <a:t>2.1.	Character</a:t>
            </a:r>
            <a:r>
              <a:rPr sz="4400" u="none" spc="-105" dirty="0">
                <a:solidFill>
                  <a:srgbClr val="006600"/>
                </a:solidFill>
                <a:latin typeface="Bookman Uralic"/>
                <a:cs typeface="Bookman Uralic"/>
              </a:rPr>
              <a:t> </a:t>
            </a:r>
            <a:r>
              <a:rPr sz="4400" u="none" spc="-5" dirty="0">
                <a:solidFill>
                  <a:srgbClr val="006600"/>
                </a:solidFill>
                <a:latin typeface="Bookman Uralic"/>
                <a:cs typeface="Bookman Uralic"/>
              </a:rPr>
              <a:t>Traits  </a:t>
            </a:r>
            <a:r>
              <a:rPr sz="4400" u="none" dirty="0">
                <a:solidFill>
                  <a:srgbClr val="006600"/>
                </a:solidFill>
                <a:latin typeface="Bookman Uralic"/>
                <a:cs typeface="Bookman Uralic"/>
              </a:rPr>
              <a:t>for Kindergarten to  Grade</a:t>
            </a:r>
            <a:r>
              <a:rPr sz="4400" u="none" spc="-20" dirty="0">
                <a:solidFill>
                  <a:srgbClr val="006600"/>
                </a:solidFill>
                <a:latin typeface="Bookman Uralic"/>
                <a:cs typeface="Bookman Uralic"/>
              </a:rPr>
              <a:t> </a:t>
            </a:r>
            <a:r>
              <a:rPr sz="4400" u="none" dirty="0">
                <a:solidFill>
                  <a:srgbClr val="006600"/>
                </a:solidFill>
                <a:latin typeface="Bookman Uralic"/>
                <a:cs typeface="Bookman Uralic"/>
              </a:rPr>
              <a:t>3</a:t>
            </a:r>
            <a:endParaRPr sz="4400">
              <a:latin typeface="Bookman Uralic"/>
              <a:cs typeface="Bookman Uralic"/>
            </a:endParaRPr>
          </a:p>
        </p:txBody>
      </p:sp>
      <p:sp>
        <p:nvSpPr>
          <p:cNvPr id="7" name="object 7"/>
          <p:cNvSpPr txBox="1">
            <a:spLocks noGrp="1"/>
          </p:cNvSpPr>
          <p:nvPr>
            <p:ph type="body" idx="1"/>
          </p:nvPr>
        </p:nvSpPr>
        <p:spPr>
          <a:prstGeom prst="rect">
            <a:avLst/>
          </a:prstGeom>
        </p:spPr>
        <p:txBody>
          <a:bodyPr vert="horz" wrap="square" lIns="0" tIns="1767840" rIns="0" bIns="0" rtlCol="0">
            <a:spAutoFit/>
          </a:bodyPr>
          <a:lstStyle/>
          <a:p>
            <a:pPr marL="1911985" marR="5080">
              <a:lnSpc>
                <a:spcPct val="100000"/>
              </a:lnSpc>
              <a:spcBef>
                <a:spcPts val="105"/>
              </a:spcBef>
            </a:pPr>
            <a:r>
              <a:rPr b="0" i="1" spc="-5" dirty="0">
                <a:solidFill>
                  <a:srgbClr val="000000"/>
                </a:solidFill>
                <a:latin typeface="Bookman Uralic"/>
                <a:cs typeface="Bookman Uralic"/>
              </a:rPr>
              <a:t>These </a:t>
            </a:r>
            <a:r>
              <a:rPr b="0" i="1" dirty="0">
                <a:solidFill>
                  <a:srgbClr val="000000"/>
                </a:solidFill>
                <a:latin typeface="Bookman Uralic"/>
                <a:cs typeface="Bookman Uralic"/>
              </a:rPr>
              <a:t>awards </a:t>
            </a:r>
            <a:r>
              <a:rPr b="0" i="1" spc="-5" dirty="0">
                <a:solidFill>
                  <a:srgbClr val="000000"/>
                </a:solidFill>
                <a:latin typeface="Bookman Uralic"/>
                <a:cs typeface="Bookman Uralic"/>
              </a:rPr>
              <a:t>are given </a:t>
            </a:r>
            <a:r>
              <a:rPr b="0" i="1" dirty="0">
                <a:solidFill>
                  <a:srgbClr val="000000"/>
                </a:solidFill>
                <a:latin typeface="Bookman Uralic"/>
                <a:cs typeface="Bookman Uralic"/>
              </a:rPr>
              <a:t>to  </a:t>
            </a:r>
            <a:r>
              <a:rPr b="0" i="1" spc="-5" dirty="0">
                <a:solidFill>
                  <a:srgbClr val="000000"/>
                </a:solidFill>
                <a:latin typeface="Bookman Uralic"/>
                <a:cs typeface="Bookman Uralic"/>
              </a:rPr>
              <a:t>younger </a:t>
            </a:r>
            <a:r>
              <a:rPr b="0" i="1" dirty="0">
                <a:solidFill>
                  <a:srgbClr val="000000"/>
                </a:solidFill>
                <a:latin typeface="Bookman Uralic"/>
                <a:cs typeface="Bookman Uralic"/>
              </a:rPr>
              <a:t>learners to affirm their  </a:t>
            </a:r>
            <a:r>
              <a:rPr b="0" i="1" spc="-5" dirty="0">
                <a:solidFill>
                  <a:srgbClr val="000000"/>
                </a:solidFill>
                <a:latin typeface="Bookman Uralic"/>
                <a:cs typeface="Bookman Uralic"/>
              </a:rPr>
              <a:t>positive </a:t>
            </a:r>
            <a:r>
              <a:rPr b="0" i="1" dirty="0">
                <a:solidFill>
                  <a:srgbClr val="000000"/>
                </a:solidFill>
                <a:latin typeface="Bookman Uralic"/>
                <a:cs typeface="Bookman Uralic"/>
              </a:rPr>
              <a:t>traits and attitudes </a:t>
            </a:r>
            <a:r>
              <a:rPr b="0" i="1" spc="-5" dirty="0">
                <a:solidFill>
                  <a:srgbClr val="000000"/>
                </a:solidFill>
                <a:latin typeface="Bookman Uralic"/>
                <a:cs typeface="Bookman Uralic"/>
              </a:rPr>
              <a:t>or </a:t>
            </a:r>
            <a:r>
              <a:rPr b="0" i="1" dirty="0">
                <a:solidFill>
                  <a:srgbClr val="000000"/>
                </a:solidFill>
                <a:latin typeface="Bookman Uralic"/>
                <a:cs typeface="Bookman Uralic"/>
              </a:rPr>
              <a:t>to  recognize significant</a:t>
            </a:r>
            <a:r>
              <a:rPr b="0" i="1" spc="-110" dirty="0">
                <a:solidFill>
                  <a:srgbClr val="000000"/>
                </a:solidFill>
                <a:latin typeface="Bookman Uralic"/>
                <a:cs typeface="Bookman Uralic"/>
              </a:rPr>
              <a:t> </a:t>
            </a:r>
            <a:r>
              <a:rPr b="0" i="1" dirty="0">
                <a:solidFill>
                  <a:srgbClr val="000000"/>
                </a:solidFill>
                <a:latin typeface="Bookman Uralic"/>
                <a:cs typeface="Bookman Uralic"/>
              </a:rPr>
              <a:t>improvement  in their</a:t>
            </a:r>
            <a:r>
              <a:rPr b="0" i="1" spc="-30" dirty="0">
                <a:solidFill>
                  <a:srgbClr val="000000"/>
                </a:solidFill>
                <a:latin typeface="Bookman Uralic"/>
                <a:cs typeface="Bookman Uralic"/>
              </a:rPr>
              <a:t> </a:t>
            </a:r>
            <a:r>
              <a:rPr b="0" i="1" spc="-5" dirty="0">
                <a:solidFill>
                  <a:srgbClr val="000000"/>
                </a:solidFill>
                <a:latin typeface="Bookman Uralic"/>
                <a:cs typeface="Bookman Uralic"/>
              </a:rPr>
              <a:t>behavior.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05000" y="228600"/>
            <a:ext cx="7086600" cy="5509200"/>
          </a:xfrm>
          <a:prstGeom prst="rect">
            <a:avLst/>
          </a:prstGeom>
        </p:spPr>
        <p:txBody>
          <a:bodyPr wrap="square">
            <a:spAutoFit/>
          </a:bodyPr>
          <a:lstStyle/>
          <a:p>
            <a:r>
              <a:rPr lang="en-US" sz="4400" dirty="0" smtClean="0"/>
              <a:t> </a:t>
            </a:r>
          </a:p>
          <a:p>
            <a:r>
              <a:rPr lang="en-US" sz="4400" b="1" dirty="0" smtClean="0"/>
              <a:t>“Awards and recognition programs  </a:t>
            </a:r>
          </a:p>
          <a:p>
            <a:r>
              <a:rPr lang="en-US" sz="4400" b="1" u="heavy" dirty="0" smtClean="0">
                <a:solidFill>
                  <a:srgbClr val="FF0000"/>
                </a:solidFill>
              </a:rPr>
              <a:t>create</a:t>
            </a:r>
            <a:r>
              <a:rPr lang="en-US" sz="4400" b="1" dirty="0" smtClean="0"/>
              <a:t> a positive learning environment,  </a:t>
            </a:r>
          </a:p>
          <a:p>
            <a:r>
              <a:rPr lang="en-US" sz="4400" b="1" u="heavy" dirty="0" smtClean="0">
                <a:solidFill>
                  <a:srgbClr val="FF0000"/>
                </a:solidFill>
              </a:rPr>
              <a:t>improve</a:t>
            </a:r>
            <a:r>
              <a:rPr lang="en-US" sz="4400" b="1" dirty="0" smtClean="0"/>
              <a:t> pupil/student morale and  </a:t>
            </a:r>
          </a:p>
          <a:p>
            <a:r>
              <a:rPr lang="en-US" sz="4400" b="1" u="heavy" dirty="0" smtClean="0">
                <a:solidFill>
                  <a:srgbClr val="FF0000"/>
                </a:solidFill>
              </a:rPr>
              <a:t>motivate</a:t>
            </a:r>
            <a:r>
              <a:rPr lang="en-US" sz="4400" b="1" dirty="0" smtClean="0"/>
              <a:t> high performance.”</a:t>
            </a: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2700"/>
            <a:ext cx="9144000" cy="6845300"/>
            <a:chOff x="0" y="12700"/>
            <a:chExt cx="9144000" cy="6845300"/>
          </a:xfrm>
        </p:grpSpPr>
        <p:sp>
          <p:nvSpPr>
            <p:cNvPr id="3" name="object 3"/>
            <p:cNvSpPr/>
            <p:nvPr/>
          </p:nvSpPr>
          <p:spPr>
            <a:xfrm>
              <a:off x="0" y="19087"/>
              <a:ext cx="9144000" cy="852169"/>
            </a:xfrm>
            <a:custGeom>
              <a:avLst/>
              <a:gdLst/>
              <a:ahLst/>
              <a:cxnLst/>
              <a:rect l="l" t="t" r="r" b="b"/>
              <a:pathLst>
                <a:path w="9144000" h="852169">
                  <a:moveTo>
                    <a:pt x="9144000" y="0"/>
                  </a:moveTo>
                  <a:lnTo>
                    <a:pt x="4572000" y="0"/>
                  </a:lnTo>
                  <a:lnTo>
                    <a:pt x="0" y="0"/>
                  </a:lnTo>
                  <a:lnTo>
                    <a:pt x="0" y="851623"/>
                  </a:lnTo>
                  <a:lnTo>
                    <a:pt x="4572000" y="851623"/>
                  </a:lnTo>
                  <a:lnTo>
                    <a:pt x="9144000" y="851623"/>
                  </a:lnTo>
                  <a:lnTo>
                    <a:pt x="9144000" y="0"/>
                  </a:lnTo>
                  <a:close/>
                </a:path>
              </a:pathLst>
            </a:custGeom>
            <a:solidFill>
              <a:srgbClr val="FFFF75"/>
            </a:solidFill>
          </p:spPr>
          <p:txBody>
            <a:bodyPr wrap="square" lIns="0" tIns="0" rIns="0" bIns="0" rtlCol="0"/>
            <a:lstStyle/>
            <a:p>
              <a:endParaRPr/>
            </a:p>
          </p:txBody>
        </p:sp>
        <p:sp>
          <p:nvSpPr>
            <p:cNvPr id="4" name="object 4"/>
            <p:cNvSpPr/>
            <p:nvPr/>
          </p:nvSpPr>
          <p:spPr>
            <a:xfrm>
              <a:off x="0" y="870622"/>
              <a:ext cx="9144000" cy="5987415"/>
            </a:xfrm>
            <a:custGeom>
              <a:avLst/>
              <a:gdLst/>
              <a:ahLst/>
              <a:cxnLst/>
              <a:rect l="l" t="t" r="r" b="b"/>
              <a:pathLst>
                <a:path w="9144000" h="5987415">
                  <a:moveTo>
                    <a:pt x="9144000" y="5488444"/>
                  </a:moveTo>
                  <a:lnTo>
                    <a:pt x="4572000" y="5488444"/>
                  </a:lnTo>
                  <a:lnTo>
                    <a:pt x="0" y="5488444"/>
                  </a:lnTo>
                  <a:lnTo>
                    <a:pt x="0" y="5987377"/>
                  </a:lnTo>
                  <a:lnTo>
                    <a:pt x="4572000" y="5987377"/>
                  </a:lnTo>
                  <a:lnTo>
                    <a:pt x="9144000" y="5987377"/>
                  </a:lnTo>
                  <a:lnTo>
                    <a:pt x="9144000" y="5488444"/>
                  </a:lnTo>
                  <a:close/>
                </a:path>
                <a:path w="9144000" h="5987415">
                  <a:moveTo>
                    <a:pt x="9144000" y="4490567"/>
                  </a:moveTo>
                  <a:lnTo>
                    <a:pt x="4572000" y="4490567"/>
                  </a:lnTo>
                  <a:lnTo>
                    <a:pt x="0" y="4490567"/>
                  </a:lnTo>
                  <a:lnTo>
                    <a:pt x="0" y="4989487"/>
                  </a:lnTo>
                  <a:lnTo>
                    <a:pt x="0" y="5488432"/>
                  </a:lnTo>
                  <a:lnTo>
                    <a:pt x="4572000" y="5488432"/>
                  </a:lnTo>
                  <a:lnTo>
                    <a:pt x="9144000" y="5488432"/>
                  </a:lnTo>
                  <a:lnTo>
                    <a:pt x="9144000" y="4989500"/>
                  </a:lnTo>
                  <a:lnTo>
                    <a:pt x="9144000" y="4490567"/>
                  </a:lnTo>
                  <a:close/>
                </a:path>
                <a:path w="9144000" h="5987415">
                  <a:moveTo>
                    <a:pt x="9144000" y="3991610"/>
                  </a:moveTo>
                  <a:lnTo>
                    <a:pt x="4572000" y="3991610"/>
                  </a:lnTo>
                  <a:lnTo>
                    <a:pt x="0" y="3991610"/>
                  </a:lnTo>
                  <a:lnTo>
                    <a:pt x="0" y="4490555"/>
                  </a:lnTo>
                  <a:lnTo>
                    <a:pt x="4572000" y="4490555"/>
                  </a:lnTo>
                  <a:lnTo>
                    <a:pt x="9144000" y="4490555"/>
                  </a:lnTo>
                  <a:lnTo>
                    <a:pt x="9144000" y="3991610"/>
                  </a:lnTo>
                  <a:close/>
                </a:path>
                <a:path w="9144000" h="5987415">
                  <a:moveTo>
                    <a:pt x="9144000" y="2993771"/>
                  </a:moveTo>
                  <a:lnTo>
                    <a:pt x="4572000" y="2993771"/>
                  </a:lnTo>
                  <a:lnTo>
                    <a:pt x="0" y="2993771"/>
                  </a:lnTo>
                  <a:lnTo>
                    <a:pt x="0" y="3492627"/>
                  </a:lnTo>
                  <a:lnTo>
                    <a:pt x="0" y="3991572"/>
                  </a:lnTo>
                  <a:lnTo>
                    <a:pt x="4572000" y="3991572"/>
                  </a:lnTo>
                  <a:lnTo>
                    <a:pt x="9144000" y="3991572"/>
                  </a:lnTo>
                  <a:lnTo>
                    <a:pt x="9144000" y="3492716"/>
                  </a:lnTo>
                  <a:lnTo>
                    <a:pt x="9144000" y="2993771"/>
                  </a:lnTo>
                  <a:close/>
                </a:path>
                <a:path w="9144000" h="5987415">
                  <a:moveTo>
                    <a:pt x="9144000" y="2494788"/>
                  </a:moveTo>
                  <a:lnTo>
                    <a:pt x="4572000" y="2494788"/>
                  </a:lnTo>
                  <a:lnTo>
                    <a:pt x="0" y="2494788"/>
                  </a:lnTo>
                  <a:lnTo>
                    <a:pt x="0" y="2993733"/>
                  </a:lnTo>
                  <a:lnTo>
                    <a:pt x="4572000" y="2993733"/>
                  </a:lnTo>
                  <a:lnTo>
                    <a:pt x="9144000" y="2993733"/>
                  </a:lnTo>
                  <a:lnTo>
                    <a:pt x="9144000" y="2494788"/>
                  </a:lnTo>
                  <a:close/>
                </a:path>
                <a:path w="9144000" h="5987415">
                  <a:moveTo>
                    <a:pt x="9144000" y="1995817"/>
                  </a:moveTo>
                  <a:lnTo>
                    <a:pt x="4572000" y="1995817"/>
                  </a:lnTo>
                  <a:lnTo>
                    <a:pt x="0" y="1995817"/>
                  </a:lnTo>
                  <a:lnTo>
                    <a:pt x="0" y="2494750"/>
                  </a:lnTo>
                  <a:lnTo>
                    <a:pt x="4572000" y="2494750"/>
                  </a:lnTo>
                  <a:lnTo>
                    <a:pt x="9144000" y="2494750"/>
                  </a:lnTo>
                  <a:lnTo>
                    <a:pt x="9144000" y="1995817"/>
                  </a:lnTo>
                  <a:close/>
                </a:path>
                <a:path w="9144000" h="5987415">
                  <a:moveTo>
                    <a:pt x="9144000" y="997978"/>
                  </a:moveTo>
                  <a:lnTo>
                    <a:pt x="4572000" y="997978"/>
                  </a:lnTo>
                  <a:lnTo>
                    <a:pt x="0" y="997978"/>
                  </a:lnTo>
                  <a:lnTo>
                    <a:pt x="0" y="1496822"/>
                  </a:lnTo>
                  <a:lnTo>
                    <a:pt x="0" y="1995766"/>
                  </a:lnTo>
                  <a:lnTo>
                    <a:pt x="4572000" y="1995766"/>
                  </a:lnTo>
                  <a:lnTo>
                    <a:pt x="9144000" y="1995766"/>
                  </a:lnTo>
                  <a:lnTo>
                    <a:pt x="9144000" y="1496910"/>
                  </a:lnTo>
                  <a:lnTo>
                    <a:pt x="9144000" y="997978"/>
                  </a:lnTo>
                  <a:close/>
                </a:path>
                <a:path w="9144000" h="5987415">
                  <a:moveTo>
                    <a:pt x="9144000" y="498983"/>
                  </a:moveTo>
                  <a:lnTo>
                    <a:pt x="4572000" y="498983"/>
                  </a:lnTo>
                  <a:lnTo>
                    <a:pt x="0" y="498983"/>
                  </a:lnTo>
                  <a:lnTo>
                    <a:pt x="0" y="997927"/>
                  </a:lnTo>
                  <a:lnTo>
                    <a:pt x="4572000" y="997927"/>
                  </a:lnTo>
                  <a:lnTo>
                    <a:pt x="9144000" y="997927"/>
                  </a:lnTo>
                  <a:lnTo>
                    <a:pt x="9144000" y="498983"/>
                  </a:lnTo>
                  <a:close/>
                </a:path>
                <a:path w="9144000" h="5987415">
                  <a:moveTo>
                    <a:pt x="9144000" y="0"/>
                  </a:moveTo>
                  <a:lnTo>
                    <a:pt x="4572000" y="0"/>
                  </a:lnTo>
                  <a:lnTo>
                    <a:pt x="0" y="0"/>
                  </a:lnTo>
                  <a:lnTo>
                    <a:pt x="0" y="498944"/>
                  </a:lnTo>
                  <a:lnTo>
                    <a:pt x="4572000" y="498944"/>
                  </a:lnTo>
                  <a:lnTo>
                    <a:pt x="9144000" y="498944"/>
                  </a:lnTo>
                  <a:lnTo>
                    <a:pt x="9144000" y="0"/>
                  </a:lnTo>
                  <a:close/>
                </a:path>
              </a:pathLst>
            </a:custGeom>
            <a:solidFill>
              <a:srgbClr val="FFFF99"/>
            </a:solidFill>
          </p:spPr>
          <p:txBody>
            <a:bodyPr wrap="square" lIns="0" tIns="0" rIns="0" bIns="0" rtlCol="0"/>
            <a:lstStyle/>
            <a:p>
              <a:endParaRPr/>
            </a:p>
          </p:txBody>
        </p:sp>
        <p:sp>
          <p:nvSpPr>
            <p:cNvPr id="5" name="object 5"/>
            <p:cNvSpPr/>
            <p:nvPr/>
          </p:nvSpPr>
          <p:spPr>
            <a:xfrm>
              <a:off x="0" y="12699"/>
              <a:ext cx="9144000" cy="6845300"/>
            </a:xfrm>
            <a:custGeom>
              <a:avLst/>
              <a:gdLst/>
              <a:ahLst/>
              <a:cxnLst/>
              <a:rect l="l" t="t" r="r" b="b"/>
              <a:pathLst>
                <a:path w="9144000" h="6845300">
                  <a:moveTo>
                    <a:pt x="9144000" y="0"/>
                  </a:moveTo>
                  <a:lnTo>
                    <a:pt x="9137650" y="0"/>
                  </a:lnTo>
                  <a:lnTo>
                    <a:pt x="9137650" y="12700"/>
                  </a:lnTo>
                  <a:lnTo>
                    <a:pt x="9137650" y="838962"/>
                  </a:lnTo>
                  <a:lnTo>
                    <a:pt x="9137650" y="6838963"/>
                  </a:lnTo>
                  <a:lnTo>
                    <a:pt x="4578350" y="6838963"/>
                  </a:lnTo>
                  <a:lnTo>
                    <a:pt x="4578350" y="6352705"/>
                  </a:lnTo>
                  <a:lnTo>
                    <a:pt x="9137650" y="6352705"/>
                  </a:lnTo>
                  <a:lnTo>
                    <a:pt x="9137650" y="6340005"/>
                  </a:lnTo>
                  <a:lnTo>
                    <a:pt x="4578350" y="6340005"/>
                  </a:lnTo>
                  <a:lnTo>
                    <a:pt x="4578350" y="5853773"/>
                  </a:lnTo>
                  <a:lnTo>
                    <a:pt x="9137650" y="5853773"/>
                  </a:lnTo>
                  <a:lnTo>
                    <a:pt x="9137650" y="5841073"/>
                  </a:lnTo>
                  <a:lnTo>
                    <a:pt x="4578350" y="5841073"/>
                  </a:lnTo>
                  <a:lnTo>
                    <a:pt x="4578350" y="5354828"/>
                  </a:lnTo>
                  <a:lnTo>
                    <a:pt x="9137650" y="5354828"/>
                  </a:lnTo>
                  <a:lnTo>
                    <a:pt x="9137650" y="5342128"/>
                  </a:lnTo>
                  <a:lnTo>
                    <a:pt x="4578350" y="5342128"/>
                  </a:lnTo>
                  <a:lnTo>
                    <a:pt x="4578350" y="4855845"/>
                  </a:lnTo>
                  <a:lnTo>
                    <a:pt x="9137650" y="4855845"/>
                  </a:lnTo>
                  <a:lnTo>
                    <a:pt x="9137650" y="4843145"/>
                  </a:lnTo>
                  <a:lnTo>
                    <a:pt x="4578350" y="4843145"/>
                  </a:lnTo>
                  <a:lnTo>
                    <a:pt x="4578350" y="4356989"/>
                  </a:lnTo>
                  <a:lnTo>
                    <a:pt x="9137650" y="4356989"/>
                  </a:lnTo>
                  <a:lnTo>
                    <a:pt x="9137650" y="4344289"/>
                  </a:lnTo>
                  <a:lnTo>
                    <a:pt x="4578350" y="4344289"/>
                  </a:lnTo>
                  <a:lnTo>
                    <a:pt x="4578350" y="3858006"/>
                  </a:lnTo>
                  <a:lnTo>
                    <a:pt x="9137650" y="3858006"/>
                  </a:lnTo>
                  <a:lnTo>
                    <a:pt x="9137650" y="3845306"/>
                  </a:lnTo>
                  <a:lnTo>
                    <a:pt x="4578350" y="3845306"/>
                  </a:lnTo>
                  <a:lnTo>
                    <a:pt x="4578350" y="3359023"/>
                  </a:lnTo>
                  <a:lnTo>
                    <a:pt x="9137650" y="3359023"/>
                  </a:lnTo>
                  <a:lnTo>
                    <a:pt x="9137650" y="3346323"/>
                  </a:lnTo>
                  <a:lnTo>
                    <a:pt x="4578350" y="3346323"/>
                  </a:lnTo>
                  <a:lnTo>
                    <a:pt x="4578350" y="2860040"/>
                  </a:lnTo>
                  <a:lnTo>
                    <a:pt x="9137650" y="2860040"/>
                  </a:lnTo>
                  <a:lnTo>
                    <a:pt x="9137650" y="2847340"/>
                  </a:lnTo>
                  <a:lnTo>
                    <a:pt x="4578350" y="2847340"/>
                  </a:lnTo>
                  <a:lnTo>
                    <a:pt x="4578350" y="2361184"/>
                  </a:lnTo>
                  <a:lnTo>
                    <a:pt x="9137650" y="2361184"/>
                  </a:lnTo>
                  <a:lnTo>
                    <a:pt x="9137650" y="2348484"/>
                  </a:lnTo>
                  <a:lnTo>
                    <a:pt x="4578350" y="2348484"/>
                  </a:lnTo>
                  <a:lnTo>
                    <a:pt x="4578350" y="1862201"/>
                  </a:lnTo>
                  <a:lnTo>
                    <a:pt x="9137650" y="1862201"/>
                  </a:lnTo>
                  <a:lnTo>
                    <a:pt x="9137650" y="1849501"/>
                  </a:lnTo>
                  <a:lnTo>
                    <a:pt x="4578350" y="1849501"/>
                  </a:lnTo>
                  <a:lnTo>
                    <a:pt x="4578350" y="1363218"/>
                  </a:lnTo>
                  <a:lnTo>
                    <a:pt x="9137650" y="1363218"/>
                  </a:lnTo>
                  <a:lnTo>
                    <a:pt x="9137650" y="1350518"/>
                  </a:lnTo>
                  <a:lnTo>
                    <a:pt x="4578350" y="1350518"/>
                  </a:lnTo>
                  <a:lnTo>
                    <a:pt x="4578350" y="877062"/>
                  </a:lnTo>
                  <a:lnTo>
                    <a:pt x="9137650" y="877062"/>
                  </a:lnTo>
                  <a:lnTo>
                    <a:pt x="9137650" y="838962"/>
                  </a:lnTo>
                  <a:lnTo>
                    <a:pt x="4578350" y="838962"/>
                  </a:lnTo>
                  <a:lnTo>
                    <a:pt x="4578350" y="12700"/>
                  </a:lnTo>
                  <a:lnTo>
                    <a:pt x="9137650" y="12700"/>
                  </a:lnTo>
                  <a:lnTo>
                    <a:pt x="9137650" y="0"/>
                  </a:lnTo>
                  <a:lnTo>
                    <a:pt x="4578350" y="0"/>
                  </a:lnTo>
                  <a:lnTo>
                    <a:pt x="4565650" y="0"/>
                  </a:lnTo>
                  <a:lnTo>
                    <a:pt x="4565650" y="12700"/>
                  </a:lnTo>
                  <a:lnTo>
                    <a:pt x="4565650" y="6838963"/>
                  </a:lnTo>
                  <a:lnTo>
                    <a:pt x="6350" y="6838963"/>
                  </a:lnTo>
                  <a:lnTo>
                    <a:pt x="6350" y="6352705"/>
                  </a:lnTo>
                  <a:lnTo>
                    <a:pt x="4565650" y="6352705"/>
                  </a:lnTo>
                  <a:lnTo>
                    <a:pt x="4565650" y="6340005"/>
                  </a:lnTo>
                  <a:lnTo>
                    <a:pt x="6350" y="6340005"/>
                  </a:lnTo>
                  <a:lnTo>
                    <a:pt x="6350" y="5853773"/>
                  </a:lnTo>
                  <a:lnTo>
                    <a:pt x="4565650" y="5853773"/>
                  </a:lnTo>
                  <a:lnTo>
                    <a:pt x="4565650" y="5841073"/>
                  </a:lnTo>
                  <a:lnTo>
                    <a:pt x="6350" y="5841073"/>
                  </a:lnTo>
                  <a:lnTo>
                    <a:pt x="6350" y="5354828"/>
                  </a:lnTo>
                  <a:lnTo>
                    <a:pt x="4565650" y="5354828"/>
                  </a:lnTo>
                  <a:lnTo>
                    <a:pt x="4565650" y="5342128"/>
                  </a:lnTo>
                  <a:lnTo>
                    <a:pt x="6350" y="5342128"/>
                  </a:lnTo>
                  <a:lnTo>
                    <a:pt x="6350" y="4855845"/>
                  </a:lnTo>
                  <a:lnTo>
                    <a:pt x="4565650" y="4855845"/>
                  </a:lnTo>
                  <a:lnTo>
                    <a:pt x="4565650" y="4843145"/>
                  </a:lnTo>
                  <a:lnTo>
                    <a:pt x="6350" y="4843145"/>
                  </a:lnTo>
                  <a:lnTo>
                    <a:pt x="6350" y="4356989"/>
                  </a:lnTo>
                  <a:lnTo>
                    <a:pt x="4565650" y="4356989"/>
                  </a:lnTo>
                  <a:lnTo>
                    <a:pt x="4565650" y="4344289"/>
                  </a:lnTo>
                  <a:lnTo>
                    <a:pt x="6350" y="4344289"/>
                  </a:lnTo>
                  <a:lnTo>
                    <a:pt x="6350" y="3858006"/>
                  </a:lnTo>
                  <a:lnTo>
                    <a:pt x="4565650" y="3858006"/>
                  </a:lnTo>
                  <a:lnTo>
                    <a:pt x="4565650" y="3845306"/>
                  </a:lnTo>
                  <a:lnTo>
                    <a:pt x="6350" y="3845306"/>
                  </a:lnTo>
                  <a:lnTo>
                    <a:pt x="6350" y="3359023"/>
                  </a:lnTo>
                  <a:lnTo>
                    <a:pt x="4565650" y="3359023"/>
                  </a:lnTo>
                  <a:lnTo>
                    <a:pt x="4565650" y="3346323"/>
                  </a:lnTo>
                  <a:lnTo>
                    <a:pt x="6350" y="3346323"/>
                  </a:lnTo>
                  <a:lnTo>
                    <a:pt x="6350" y="2860040"/>
                  </a:lnTo>
                  <a:lnTo>
                    <a:pt x="4565650" y="2860040"/>
                  </a:lnTo>
                  <a:lnTo>
                    <a:pt x="4565650" y="2847340"/>
                  </a:lnTo>
                  <a:lnTo>
                    <a:pt x="6350" y="2847340"/>
                  </a:lnTo>
                  <a:lnTo>
                    <a:pt x="6350" y="2361184"/>
                  </a:lnTo>
                  <a:lnTo>
                    <a:pt x="4565650" y="2361184"/>
                  </a:lnTo>
                  <a:lnTo>
                    <a:pt x="4565650" y="2348484"/>
                  </a:lnTo>
                  <a:lnTo>
                    <a:pt x="6350" y="2348484"/>
                  </a:lnTo>
                  <a:lnTo>
                    <a:pt x="6350" y="1862201"/>
                  </a:lnTo>
                  <a:lnTo>
                    <a:pt x="4565650" y="1862201"/>
                  </a:lnTo>
                  <a:lnTo>
                    <a:pt x="4565650" y="1849501"/>
                  </a:lnTo>
                  <a:lnTo>
                    <a:pt x="6350" y="1849501"/>
                  </a:lnTo>
                  <a:lnTo>
                    <a:pt x="6350" y="1363218"/>
                  </a:lnTo>
                  <a:lnTo>
                    <a:pt x="4565650" y="1363218"/>
                  </a:lnTo>
                  <a:lnTo>
                    <a:pt x="4565650" y="1350518"/>
                  </a:lnTo>
                  <a:lnTo>
                    <a:pt x="6350" y="1350518"/>
                  </a:lnTo>
                  <a:lnTo>
                    <a:pt x="6350" y="877062"/>
                  </a:lnTo>
                  <a:lnTo>
                    <a:pt x="4565650" y="877062"/>
                  </a:lnTo>
                  <a:lnTo>
                    <a:pt x="4565650" y="838962"/>
                  </a:lnTo>
                  <a:lnTo>
                    <a:pt x="6350" y="838962"/>
                  </a:lnTo>
                  <a:lnTo>
                    <a:pt x="6350" y="12700"/>
                  </a:lnTo>
                  <a:lnTo>
                    <a:pt x="4565650" y="12700"/>
                  </a:lnTo>
                  <a:lnTo>
                    <a:pt x="4565650" y="0"/>
                  </a:lnTo>
                  <a:lnTo>
                    <a:pt x="6350" y="0"/>
                  </a:lnTo>
                  <a:lnTo>
                    <a:pt x="0" y="0"/>
                  </a:lnTo>
                  <a:lnTo>
                    <a:pt x="0" y="12700"/>
                  </a:lnTo>
                  <a:lnTo>
                    <a:pt x="0" y="6845300"/>
                  </a:lnTo>
                  <a:lnTo>
                    <a:pt x="6350" y="6845300"/>
                  </a:lnTo>
                  <a:lnTo>
                    <a:pt x="4565650" y="6845300"/>
                  </a:lnTo>
                  <a:lnTo>
                    <a:pt x="4578350" y="6845300"/>
                  </a:lnTo>
                  <a:lnTo>
                    <a:pt x="9137650" y="6845300"/>
                  </a:lnTo>
                  <a:lnTo>
                    <a:pt x="9144000" y="6845300"/>
                  </a:lnTo>
                  <a:lnTo>
                    <a:pt x="9144000" y="6838963"/>
                  </a:lnTo>
                  <a:lnTo>
                    <a:pt x="9144000" y="12700"/>
                  </a:lnTo>
                  <a:lnTo>
                    <a:pt x="9144000" y="0"/>
                  </a:lnTo>
                  <a:close/>
                </a:path>
              </a:pathLst>
            </a:custGeom>
            <a:solidFill>
              <a:srgbClr val="FFFFFF"/>
            </a:solidFill>
          </p:spPr>
          <p:txBody>
            <a:bodyPr wrap="square" lIns="0" tIns="0" rIns="0" bIns="0" rtlCol="0"/>
            <a:lstStyle/>
            <a:p>
              <a:endParaRPr/>
            </a:p>
          </p:txBody>
        </p:sp>
      </p:grpSp>
      <p:sp>
        <p:nvSpPr>
          <p:cNvPr id="6" name="object 6"/>
          <p:cNvSpPr txBox="1"/>
          <p:nvPr/>
        </p:nvSpPr>
        <p:spPr>
          <a:xfrm>
            <a:off x="486257" y="44577"/>
            <a:ext cx="3599179" cy="574040"/>
          </a:xfrm>
          <a:prstGeom prst="rect">
            <a:avLst/>
          </a:prstGeom>
        </p:spPr>
        <p:txBody>
          <a:bodyPr vert="horz" wrap="square" lIns="0" tIns="12700" rIns="0" bIns="0" rtlCol="0">
            <a:spAutoFit/>
          </a:bodyPr>
          <a:lstStyle/>
          <a:p>
            <a:pPr marL="12700" marR="5080" indent="228600">
              <a:lnSpc>
                <a:spcPct val="100000"/>
              </a:lnSpc>
              <a:spcBef>
                <a:spcPts val="100"/>
              </a:spcBef>
            </a:pPr>
            <a:r>
              <a:rPr sz="1800" b="1" spc="-5" dirty="0">
                <a:solidFill>
                  <a:srgbClr val="C00000"/>
                </a:solidFill>
                <a:latin typeface="Bookman Uralic"/>
                <a:cs typeface="Bookman Uralic"/>
              </a:rPr>
              <a:t>CHARACTER </a:t>
            </a:r>
            <a:r>
              <a:rPr sz="1800" b="1" dirty="0">
                <a:solidFill>
                  <a:srgbClr val="C00000"/>
                </a:solidFill>
                <a:latin typeface="Bookman Uralic"/>
                <a:cs typeface="Bookman Uralic"/>
              </a:rPr>
              <a:t>TRAITS </a:t>
            </a:r>
            <a:r>
              <a:rPr sz="1800" b="1" spc="-5" dirty="0">
                <a:solidFill>
                  <a:srgbClr val="C00000"/>
                </a:solidFill>
                <a:latin typeface="Bookman Uralic"/>
                <a:cs typeface="Bookman Uralic"/>
              </a:rPr>
              <a:t>FOR  KINDERGARTEN TO </a:t>
            </a:r>
            <a:r>
              <a:rPr sz="1800" b="1" dirty="0">
                <a:solidFill>
                  <a:srgbClr val="C00000"/>
                </a:solidFill>
                <a:latin typeface="Bookman Uralic"/>
                <a:cs typeface="Bookman Uralic"/>
              </a:rPr>
              <a:t>GRADE</a:t>
            </a:r>
            <a:r>
              <a:rPr sz="1800" b="1" spc="-25" dirty="0">
                <a:solidFill>
                  <a:srgbClr val="C00000"/>
                </a:solidFill>
                <a:latin typeface="Bookman Uralic"/>
                <a:cs typeface="Bookman Uralic"/>
              </a:rPr>
              <a:t> </a:t>
            </a:r>
            <a:r>
              <a:rPr sz="1800" b="1" dirty="0">
                <a:solidFill>
                  <a:srgbClr val="C00000"/>
                </a:solidFill>
                <a:latin typeface="Bookman Uralic"/>
                <a:cs typeface="Bookman Uralic"/>
              </a:rPr>
              <a:t>3</a:t>
            </a:r>
            <a:endParaRPr sz="1800">
              <a:latin typeface="Bookman Uralic"/>
              <a:cs typeface="Bookman Uralic"/>
            </a:endParaRPr>
          </a:p>
        </p:txBody>
      </p:sp>
      <p:sp>
        <p:nvSpPr>
          <p:cNvPr id="7" name="object 7"/>
          <p:cNvSpPr txBox="1"/>
          <p:nvPr/>
        </p:nvSpPr>
        <p:spPr>
          <a:xfrm>
            <a:off x="6319520" y="318896"/>
            <a:ext cx="107696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C00000"/>
                </a:solidFill>
                <a:latin typeface="Bookman Uralic"/>
                <a:cs typeface="Bookman Uralic"/>
              </a:rPr>
              <a:t>AWARDS</a:t>
            </a:r>
            <a:endParaRPr sz="1800">
              <a:latin typeface="Bookman Uralic"/>
              <a:cs typeface="Bookman Uralic"/>
            </a:endParaRPr>
          </a:p>
        </p:txBody>
      </p:sp>
      <p:sp>
        <p:nvSpPr>
          <p:cNvPr id="8" name="object 8"/>
          <p:cNvSpPr txBox="1"/>
          <p:nvPr/>
        </p:nvSpPr>
        <p:spPr>
          <a:xfrm>
            <a:off x="78739" y="896239"/>
            <a:ext cx="286194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1. Active</a:t>
            </a:r>
            <a:r>
              <a:rPr sz="1800" b="1" spc="-75" dirty="0">
                <a:solidFill>
                  <a:srgbClr val="006600"/>
                </a:solidFill>
                <a:latin typeface="Bookman Uralic"/>
                <a:cs typeface="Bookman Uralic"/>
              </a:rPr>
              <a:t> </a:t>
            </a:r>
            <a:r>
              <a:rPr sz="1800" b="1" dirty="0">
                <a:solidFill>
                  <a:srgbClr val="006600"/>
                </a:solidFill>
                <a:latin typeface="Bookman Uralic"/>
                <a:cs typeface="Bookman Uralic"/>
              </a:rPr>
              <a:t>(participation)</a:t>
            </a:r>
            <a:endParaRPr sz="1800">
              <a:latin typeface="Bookman Uralic"/>
              <a:cs typeface="Bookman Uralic"/>
            </a:endParaRPr>
          </a:p>
        </p:txBody>
      </p:sp>
      <p:sp>
        <p:nvSpPr>
          <p:cNvPr id="9" name="object 9"/>
          <p:cNvSpPr txBox="1"/>
          <p:nvPr/>
        </p:nvSpPr>
        <p:spPr>
          <a:xfrm>
            <a:off x="5618479" y="896239"/>
            <a:ext cx="247840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Spunky Spirit</a:t>
            </a:r>
            <a:r>
              <a:rPr sz="1800" b="1" spc="-95"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p:txBody>
      </p:sp>
      <p:sp>
        <p:nvSpPr>
          <p:cNvPr id="10" name="object 10"/>
          <p:cNvSpPr txBox="1"/>
          <p:nvPr/>
        </p:nvSpPr>
        <p:spPr>
          <a:xfrm>
            <a:off x="78739" y="1395476"/>
            <a:ext cx="1869439"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2.</a:t>
            </a:r>
            <a:r>
              <a:rPr sz="1800" b="1" spc="-85" dirty="0">
                <a:solidFill>
                  <a:srgbClr val="006600"/>
                </a:solidFill>
                <a:latin typeface="Bookman Uralic"/>
                <a:cs typeface="Bookman Uralic"/>
              </a:rPr>
              <a:t> </a:t>
            </a:r>
            <a:r>
              <a:rPr sz="1800" b="1" dirty="0">
                <a:solidFill>
                  <a:srgbClr val="006600"/>
                </a:solidFill>
                <a:latin typeface="Bookman Uralic"/>
                <a:cs typeface="Bookman Uralic"/>
              </a:rPr>
              <a:t>Cheerfulness</a:t>
            </a:r>
            <a:endParaRPr sz="1800">
              <a:latin typeface="Bookman Uralic"/>
              <a:cs typeface="Bookman Uralic"/>
            </a:endParaRPr>
          </a:p>
        </p:txBody>
      </p:sp>
      <p:sp>
        <p:nvSpPr>
          <p:cNvPr id="11" name="object 11"/>
          <p:cNvSpPr txBox="1"/>
          <p:nvPr/>
        </p:nvSpPr>
        <p:spPr>
          <a:xfrm>
            <a:off x="5889752" y="1395476"/>
            <a:ext cx="193738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Sunshine</a:t>
            </a:r>
            <a:r>
              <a:rPr sz="1800" b="1" spc="-65"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p:txBody>
      </p:sp>
      <p:sp>
        <p:nvSpPr>
          <p:cNvPr id="12" name="object 12"/>
          <p:cNvSpPr txBox="1"/>
          <p:nvPr/>
        </p:nvSpPr>
        <p:spPr>
          <a:xfrm>
            <a:off x="78739" y="1894459"/>
            <a:ext cx="339344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3. </a:t>
            </a:r>
            <a:r>
              <a:rPr sz="1800" b="1" dirty="0">
                <a:solidFill>
                  <a:srgbClr val="006600"/>
                </a:solidFill>
                <a:latin typeface="Bookman Uralic"/>
                <a:cs typeface="Bookman Uralic"/>
              </a:rPr>
              <a:t>Cooperation/Team</a:t>
            </a:r>
            <a:r>
              <a:rPr sz="1800" b="1" spc="-75" dirty="0">
                <a:solidFill>
                  <a:srgbClr val="006600"/>
                </a:solidFill>
                <a:latin typeface="Bookman Uralic"/>
                <a:cs typeface="Bookman Uralic"/>
              </a:rPr>
              <a:t> </a:t>
            </a:r>
            <a:r>
              <a:rPr sz="1800" b="1" spc="-5" dirty="0">
                <a:solidFill>
                  <a:srgbClr val="006600"/>
                </a:solidFill>
                <a:latin typeface="Bookman Uralic"/>
                <a:cs typeface="Bookman Uralic"/>
              </a:rPr>
              <a:t>player</a:t>
            </a:r>
            <a:endParaRPr sz="1800">
              <a:latin typeface="Bookman Uralic"/>
              <a:cs typeface="Bookman Uralic"/>
            </a:endParaRPr>
          </a:p>
        </p:txBody>
      </p:sp>
      <p:sp>
        <p:nvSpPr>
          <p:cNvPr id="13" name="object 13"/>
          <p:cNvSpPr txBox="1"/>
          <p:nvPr/>
        </p:nvSpPr>
        <p:spPr>
          <a:xfrm>
            <a:off x="5703823" y="1894459"/>
            <a:ext cx="230886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Team Player</a:t>
            </a:r>
            <a:r>
              <a:rPr sz="1800" b="1" spc="-55"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p:txBody>
      </p:sp>
      <p:sp>
        <p:nvSpPr>
          <p:cNvPr id="14" name="object 14"/>
          <p:cNvSpPr txBox="1"/>
          <p:nvPr/>
        </p:nvSpPr>
        <p:spPr>
          <a:xfrm>
            <a:off x="78739" y="2393441"/>
            <a:ext cx="179387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4.</a:t>
            </a:r>
            <a:r>
              <a:rPr sz="1800" b="1" spc="-80" dirty="0">
                <a:solidFill>
                  <a:srgbClr val="006600"/>
                </a:solidFill>
                <a:latin typeface="Bookman Uralic"/>
                <a:cs typeface="Bookman Uralic"/>
              </a:rPr>
              <a:t> </a:t>
            </a:r>
            <a:r>
              <a:rPr sz="1800" b="1" spc="-5" dirty="0">
                <a:solidFill>
                  <a:srgbClr val="006600"/>
                </a:solidFill>
                <a:latin typeface="Bookman Uralic"/>
                <a:cs typeface="Bookman Uralic"/>
              </a:rPr>
              <a:t>Friendliness</a:t>
            </a:r>
            <a:endParaRPr sz="1800">
              <a:latin typeface="Bookman Uralic"/>
              <a:cs typeface="Bookman Uralic"/>
            </a:endParaRPr>
          </a:p>
        </p:txBody>
      </p:sp>
      <p:sp>
        <p:nvSpPr>
          <p:cNvPr id="15" name="object 15"/>
          <p:cNvSpPr txBox="1"/>
          <p:nvPr/>
        </p:nvSpPr>
        <p:spPr>
          <a:xfrm>
            <a:off x="5374640" y="2393441"/>
            <a:ext cx="296735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Friendly </a:t>
            </a:r>
            <a:r>
              <a:rPr sz="1800" b="1" dirty="0">
                <a:solidFill>
                  <a:srgbClr val="006600"/>
                </a:solidFill>
                <a:latin typeface="Bookman Uralic"/>
                <a:cs typeface="Bookman Uralic"/>
              </a:rPr>
              <a:t>Neighbor</a:t>
            </a:r>
            <a:r>
              <a:rPr sz="1800" b="1" spc="-75"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p:txBody>
      </p:sp>
      <p:sp>
        <p:nvSpPr>
          <p:cNvPr id="16" name="object 16"/>
          <p:cNvSpPr txBox="1"/>
          <p:nvPr/>
        </p:nvSpPr>
        <p:spPr>
          <a:xfrm>
            <a:off x="78739" y="2891993"/>
            <a:ext cx="1640205" cy="30035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5.</a:t>
            </a:r>
            <a:r>
              <a:rPr sz="1800" b="1" spc="-70" dirty="0">
                <a:solidFill>
                  <a:srgbClr val="006600"/>
                </a:solidFill>
                <a:latin typeface="Bookman Uralic"/>
                <a:cs typeface="Bookman Uralic"/>
              </a:rPr>
              <a:t> </a:t>
            </a:r>
            <a:r>
              <a:rPr sz="1800" b="1" spc="-5" dirty="0">
                <a:solidFill>
                  <a:srgbClr val="006600"/>
                </a:solidFill>
                <a:latin typeface="Bookman Uralic"/>
                <a:cs typeface="Bookman Uralic"/>
              </a:rPr>
              <a:t>Gentleness</a:t>
            </a:r>
            <a:endParaRPr sz="1800">
              <a:latin typeface="Bookman Uralic"/>
              <a:cs typeface="Bookman Uralic"/>
            </a:endParaRPr>
          </a:p>
        </p:txBody>
      </p:sp>
      <p:sp>
        <p:nvSpPr>
          <p:cNvPr id="17" name="object 17"/>
          <p:cNvSpPr txBox="1"/>
          <p:nvPr/>
        </p:nvSpPr>
        <p:spPr>
          <a:xfrm>
            <a:off x="5642864" y="2891993"/>
            <a:ext cx="2430780" cy="30035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Peace Keeper</a:t>
            </a:r>
            <a:r>
              <a:rPr sz="1800" b="1" spc="-25"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p:txBody>
      </p:sp>
      <p:sp>
        <p:nvSpPr>
          <p:cNvPr id="18" name="object 18"/>
          <p:cNvSpPr txBox="1"/>
          <p:nvPr/>
        </p:nvSpPr>
        <p:spPr>
          <a:xfrm>
            <a:off x="78739" y="3391661"/>
            <a:ext cx="185547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6.</a:t>
            </a:r>
            <a:r>
              <a:rPr sz="1800" b="1" spc="-85" dirty="0">
                <a:solidFill>
                  <a:srgbClr val="006600"/>
                </a:solidFill>
                <a:latin typeface="Bookman Uralic"/>
                <a:cs typeface="Bookman Uralic"/>
              </a:rPr>
              <a:t> </a:t>
            </a:r>
            <a:r>
              <a:rPr sz="1800" b="1" dirty="0">
                <a:solidFill>
                  <a:srgbClr val="006600"/>
                </a:solidFill>
                <a:latin typeface="Bookman Uralic"/>
                <a:cs typeface="Bookman Uralic"/>
              </a:rPr>
              <a:t>Hardworking</a:t>
            </a:r>
            <a:endParaRPr sz="1800">
              <a:latin typeface="Bookman Uralic"/>
              <a:cs typeface="Bookman Uralic"/>
            </a:endParaRPr>
          </a:p>
        </p:txBody>
      </p:sp>
      <p:sp>
        <p:nvSpPr>
          <p:cNvPr id="19" name="object 19"/>
          <p:cNvSpPr txBox="1"/>
          <p:nvPr/>
        </p:nvSpPr>
        <p:spPr>
          <a:xfrm>
            <a:off x="5897371" y="3391661"/>
            <a:ext cx="1920239"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Busy Bee</a:t>
            </a:r>
            <a:r>
              <a:rPr sz="1800" b="1" spc="-60"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p:txBody>
      </p:sp>
      <p:sp>
        <p:nvSpPr>
          <p:cNvPr id="20" name="object 20"/>
          <p:cNvSpPr txBox="1"/>
          <p:nvPr/>
        </p:nvSpPr>
        <p:spPr>
          <a:xfrm>
            <a:off x="78739" y="3890517"/>
            <a:ext cx="171831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7.</a:t>
            </a:r>
            <a:r>
              <a:rPr sz="1800" b="1" spc="-85" dirty="0">
                <a:solidFill>
                  <a:srgbClr val="006600"/>
                </a:solidFill>
                <a:latin typeface="Bookman Uralic"/>
                <a:cs typeface="Bookman Uralic"/>
              </a:rPr>
              <a:t> </a:t>
            </a:r>
            <a:r>
              <a:rPr sz="1800" b="1" dirty="0">
                <a:solidFill>
                  <a:srgbClr val="006600"/>
                </a:solidFill>
                <a:latin typeface="Bookman Uralic"/>
                <a:cs typeface="Bookman Uralic"/>
              </a:rPr>
              <a:t>Helpfulness</a:t>
            </a:r>
            <a:endParaRPr sz="1800">
              <a:latin typeface="Bookman Uralic"/>
              <a:cs typeface="Bookman Uralic"/>
            </a:endParaRPr>
          </a:p>
        </p:txBody>
      </p:sp>
      <p:sp>
        <p:nvSpPr>
          <p:cNvPr id="21" name="object 21"/>
          <p:cNvSpPr txBox="1"/>
          <p:nvPr/>
        </p:nvSpPr>
        <p:spPr>
          <a:xfrm>
            <a:off x="5504179" y="3890517"/>
            <a:ext cx="270827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6600"/>
                </a:solidFill>
                <a:latin typeface="Bookman Uralic"/>
                <a:cs typeface="Bookman Uralic"/>
              </a:rPr>
              <a:t>Cheerful Helper</a:t>
            </a:r>
            <a:r>
              <a:rPr sz="1800" b="1" spc="-75"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p:txBody>
      </p:sp>
      <p:sp>
        <p:nvSpPr>
          <p:cNvPr id="22" name="object 22"/>
          <p:cNvSpPr txBox="1"/>
          <p:nvPr/>
        </p:nvSpPr>
        <p:spPr>
          <a:xfrm>
            <a:off x="78739" y="4389501"/>
            <a:ext cx="131508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8.</a:t>
            </a:r>
            <a:r>
              <a:rPr sz="1800" b="1" spc="-90" dirty="0">
                <a:solidFill>
                  <a:srgbClr val="006600"/>
                </a:solidFill>
                <a:latin typeface="Bookman Uralic"/>
                <a:cs typeface="Bookman Uralic"/>
              </a:rPr>
              <a:t> </a:t>
            </a:r>
            <a:r>
              <a:rPr sz="1800" b="1" dirty="0">
                <a:solidFill>
                  <a:srgbClr val="006600"/>
                </a:solidFill>
                <a:latin typeface="Bookman Uralic"/>
                <a:cs typeface="Bookman Uralic"/>
              </a:rPr>
              <a:t>Honesty</a:t>
            </a:r>
            <a:endParaRPr sz="1800">
              <a:latin typeface="Bookman Uralic"/>
              <a:cs typeface="Bookman Uralic"/>
            </a:endParaRPr>
          </a:p>
        </p:txBody>
      </p:sp>
      <p:sp>
        <p:nvSpPr>
          <p:cNvPr id="23" name="object 23"/>
          <p:cNvSpPr txBox="1"/>
          <p:nvPr/>
        </p:nvSpPr>
        <p:spPr>
          <a:xfrm>
            <a:off x="5972047" y="4389501"/>
            <a:ext cx="1849755" cy="299720"/>
          </a:xfrm>
          <a:prstGeom prst="rect">
            <a:avLst/>
          </a:prstGeom>
        </p:spPr>
        <p:txBody>
          <a:bodyPr vert="horz" wrap="square" lIns="0" tIns="12700" rIns="0" bIns="0" rtlCol="0">
            <a:spAutoFit/>
          </a:bodyPr>
          <a:lstStyle/>
          <a:p>
            <a:pPr marL="12700">
              <a:lnSpc>
                <a:spcPct val="100000"/>
              </a:lnSpc>
              <a:spcBef>
                <a:spcPts val="100"/>
              </a:spcBef>
            </a:pPr>
            <a:r>
              <a:rPr sz="1800" b="1" i="1" dirty="0">
                <a:solidFill>
                  <a:srgbClr val="006600"/>
                </a:solidFill>
                <a:latin typeface="TeX Gyre Bonum"/>
                <a:cs typeface="TeX Gyre Bonum"/>
              </a:rPr>
              <a:t>Matapat</a:t>
            </a:r>
            <a:r>
              <a:rPr sz="1800" b="1" i="1" spc="-90" dirty="0">
                <a:solidFill>
                  <a:srgbClr val="006600"/>
                </a:solidFill>
                <a:latin typeface="TeX Gyre Bonum"/>
                <a:cs typeface="TeX Gyre Bonum"/>
              </a:rPr>
              <a:t> </a:t>
            </a:r>
            <a:r>
              <a:rPr sz="1800" b="1" spc="-5" dirty="0">
                <a:solidFill>
                  <a:srgbClr val="006600"/>
                </a:solidFill>
                <a:latin typeface="Bookman Uralic"/>
                <a:cs typeface="Bookman Uralic"/>
              </a:rPr>
              <a:t>Award</a:t>
            </a:r>
            <a:endParaRPr sz="1800">
              <a:latin typeface="Bookman Uralic"/>
              <a:cs typeface="Bookman Uralic"/>
            </a:endParaRPr>
          </a:p>
        </p:txBody>
      </p:sp>
      <p:sp>
        <p:nvSpPr>
          <p:cNvPr id="24" name="object 24"/>
          <p:cNvSpPr txBox="1"/>
          <p:nvPr/>
        </p:nvSpPr>
        <p:spPr>
          <a:xfrm>
            <a:off x="78739" y="4888738"/>
            <a:ext cx="143891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9.</a:t>
            </a:r>
            <a:r>
              <a:rPr sz="1800" b="1" spc="-85" dirty="0">
                <a:solidFill>
                  <a:srgbClr val="006600"/>
                </a:solidFill>
                <a:latin typeface="Bookman Uralic"/>
                <a:cs typeface="Bookman Uralic"/>
              </a:rPr>
              <a:t> </a:t>
            </a:r>
            <a:r>
              <a:rPr sz="1800" b="1" dirty="0">
                <a:solidFill>
                  <a:srgbClr val="006600"/>
                </a:solidFill>
                <a:latin typeface="Bookman Uralic"/>
                <a:cs typeface="Bookman Uralic"/>
              </a:rPr>
              <a:t>Initiative</a:t>
            </a:r>
            <a:endParaRPr sz="1800">
              <a:latin typeface="Bookman Uralic"/>
              <a:cs typeface="Bookman Uralic"/>
            </a:endParaRPr>
          </a:p>
        </p:txBody>
      </p:sp>
      <p:sp>
        <p:nvSpPr>
          <p:cNvPr id="25" name="object 25"/>
          <p:cNvSpPr txBox="1"/>
          <p:nvPr/>
        </p:nvSpPr>
        <p:spPr>
          <a:xfrm>
            <a:off x="5940044" y="4888738"/>
            <a:ext cx="183578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Sparkler</a:t>
            </a:r>
            <a:r>
              <a:rPr sz="1800" b="1" spc="-80"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p:txBody>
      </p:sp>
      <p:sp>
        <p:nvSpPr>
          <p:cNvPr id="26" name="object 26"/>
          <p:cNvSpPr txBox="1"/>
          <p:nvPr/>
        </p:nvSpPr>
        <p:spPr>
          <a:xfrm>
            <a:off x="78739" y="5387746"/>
            <a:ext cx="157607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10.</a:t>
            </a:r>
            <a:r>
              <a:rPr sz="1800" b="1" spc="-85" dirty="0">
                <a:solidFill>
                  <a:srgbClr val="006600"/>
                </a:solidFill>
                <a:latin typeface="Bookman Uralic"/>
                <a:cs typeface="Bookman Uralic"/>
              </a:rPr>
              <a:t> </a:t>
            </a:r>
            <a:r>
              <a:rPr sz="1800" b="1" dirty="0">
                <a:solidFill>
                  <a:srgbClr val="006600"/>
                </a:solidFill>
                <a:latin typeface="Bookman Uralic"/>
                <a:cs typeface="Bookman Uralic"/>
              </a:rPr>
              <a:t>Kindness</a:t>
            </a:r>
            <a:endParaRPr sz="1800">
              <a:latin typeface="Bookman Uralic"/>
              <a:cs typeface="Bookman Uralic"/>
            </a:endParaRPr>
          </a:p>
        </p:txBody>
      </p:sp>
      <p:sp>
        <p:nvSpPr>
          <p:cNvPr id="27" name="object 27"/>
          <p:cNvSpPr txBox="1"/>
          <p:nvPr/>
        </p:nvSpPr>
        <p:spPr>
          <a:xfrm>
            <a:off x="5655055" y="5387746"/>
            <a:ext cx="240855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6600"/>
                </a:solidFill>
                <a:latin typeface="Bookman Uralic"/>
                <a:cs typeface="Bookman Uralic"/>
              </a:rPr>
              <a:t>Golden Heart</a:t>
            </a:r>
            <a:r>
              <a:rPr sz="1800" b="1" spc="-90"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p:txBody>
      </p:sp>
      <p:sp>
        <p:nvSpPr>
          <p:cNvPr id="28" name="object 28"/>
          <p:cNvSpPr txBox="1"/>
          <p:nvPr/>
        </p:nvSpPr>
        <p:spPr>
          <a:xfrm>
            <a:off x="78739" y="5886703"/>
            <a:ext cx="1780539"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11.</a:t>
            </a:r>
            <a:r>
              <a:rPr sz="1800" b="1" spc="-80" dirty="0">
                <a:solidFill>
                  <a:srgbClr val="006600"/>
                </a:solidFill>
                <a:latin typeface="Bookman Uralic"/>
                <a:cs typeface="Bookman Uralic"/>
              </a:rPr>
              <a:t> </a:t>
            </a:r>
            <a:r>
              <a:rPr sz="1800" b="1" spc="-5" dirty="0">
                <a:solidFill>
                  <a:srgbClr val="006600"/>
                </a:solidFill>
                <a:latin typeface="Bookman Uralic"/>
                <a:cs typeface="Bookman Uralic"/>
              </a:rPr>
              <a:t>Leadership</a:t>
            </a:r>
            <a:endParaRPr sz="1800">
              <a:latin typeface="Bookman Uralic"/>
              <a:cs typeface="Bookman Uralic"/>
            </a:endParaRPr>
          </a:p>
        </p:txBody>
      </p:sp>
      <p:sp>
        <p:nvSpPr>
          <p:cNvPr id="29" name="object 29"/>
          <p:cNvSpPr txBox="1"/>
          <p:nvPr/>
        </p:nvSpPr>
        <p:spPr>
          <a:xfrm>
            <a:off x="5729732" y="5886703"/>
            <a:ext cx="2257425"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True Leader</a:t>
            </a:r>
            <a:r>
              <a:rPr sz="1800" b="1" spc="-70"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p:txBody>
      </p:sp>
      <p:sp>
        <p:nvSpPr>
          <p:cNvPr id="30" name="object 30"/>
          <p:cNvSpPr txBox="1"/>
          <p:nvPr/>
        </p:nvSpPr>
        <p:spPr>
          <a:xfrm>
            <a:off x="78739" y="6385661"/>
            <a:ext cx="348361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12. </a:t>
            </a:r>
            <a:r>
              <a:rPr sz="1800" b="1" spc="-10" dirty="0">
                <a:solidFill>
                  <a:srgbClr val="006600"/>
                </a:solidFill>
                <a:latin typeface="Bookman Uralic"/>
                <a:cs typeface="Bookman Uralic"/>
              </a:rPr>
              <a:t>Motivation </a:t>
            </a:r>
            <a:r>
              <a:rPr sz="1800" b="1" dirty="0">
                <a:solidFill>
                  <a:srgbClr val="006600"/>
                </a:solidFill>
                <a:latin typeface="Bookman Uralic"/>
                <a:cs typeface="Bookman Uralic"/>
              </a:rPr>
              <a:t>/</a:t>
            </a:r>
            <a:r>
              <a:rPr sz="1800" b="1" spc="-45" dirty="0">
                <a:solidFill>
                  <a:srgbClr val="006600"/>
                </a:solidFill>
                <a:latin typeface="Bookman Uralic"/>
                <a:cs typeface="Bookman Uralic"/>
              </a:rPr>
              <a:t> </a:t>
            </a:r>
            <a:r>
              <a:rPr sz="1800" b="1" spc="-5" dirty="0">
                <a:solidFill>
                  <a:srgbClr val="006600"/>
                </a:solidFill>
                <a:latin typeface="Bookman Uralic"/>
                <a:cs typeface="Bookman Uralic"/>
              </a:rPr>
              <a:t>Enthusiasm</a:t>
            </a:r>
            <a:endParaRPr sz="1800">
              <a:latin typeface="Bookman Uralic"/>
              <a:cs typeface="Bookman Uralic"/>
            </a:endParaRPr>
          </a:p>
        </p:txBody>
      </p:sp>
      <p:sp>
        <p:nvSpPr>
          <p:cNvPr id="31" name="object 31"/>
          <p:cNvSpPr txBox="1"/>
          <p:nvPr/>
        </p:nvSpPr>
        <p:spPr>
          <a:xfrm>
            <a:off x="5664200" y="6385661"/>
            <a:ext cx="238760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6600"/>
                </a:solidFill>
                <a:latin typeface="Bookman Uralic"/>
                <a:cs typeface="Bookman Uralic"/>
              </a:rPr>
              <a:t>Eager Beaver</a:t>
            </a:r>
            <a:r>
              <a:rPr sz="1800" b="1" spc="-45"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350" y="908050"/>
          <a:ext cx="9144000" cy="5181607"/>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26008">
                <a:tc>
                  <a:txBody>
                    <a:bodyPr/>
                    <a:lstStyle/>
                    <a:p>
                      <a:pPr marL="498475" marR="492125" indent="228600">
                        <a:lnSpc>
                          <a:spcPct val="100000"/>
                        </a:lnSpc>
                        <a:spcBef>
                          <a:spcPts val="300"/>
                        </a:spcBef>
                      </a:pPr>
                      <a:r>
                        <a:rPr sz="1800" b="1" spc="-5" dirty="0">
                          <a:solidFill>
                            <a:srgbClr val="C00000"/>
                          </a:solidFill>
                          <a:latin typeface="Bookman Uralic"/>
                          <a:cs typeface="Bookman Uralic"/>
                        </a:rPr>
                        <a:t>CHARACTER </a:t>
                      </a:r>
                      <a:r>
                        <a:rPr sz="1800" b="1" dirty="0">
                          <a:solidFill>
                            <a:srgbClr val="C00000"/>
                          </a:solidFill>
                          <a:latin typeface="Bookman Uralic"/>
                          <a:cs typeface="Bookman Uralic"/>
                        </a:rPr>
                        <a:t>TRAITS </a:t>
                      </a:r>
                      <a:r>
                        <a:rPr sz="1800" b="1" spc="-5" dirty="0">
                          <a:solidFill>
                            <a:srgbClr val="C00000"/>
                          </a:solidFill>
                          <a:latin typeface="Bookman Uralic"/>
                          <a:cs typeface="Bookman Uralic"/>
                        </a:rPr>
                        <a:t>FOR  KINDERGARTEN TO </a:t>
                      </a:r>
                      <a:r>
                        <a:rPr sz="1800" b="1" dirty="0">
                          <a:solidFill>
                            <a:srgbClr val="C00000"/>
                          </a:solidFill>
                          <a:latin typeface="Bookman Uralic"/>
                          <a:cs typeface="Bookman Uralic"/>
                        </a:rPr>
                        <a:t>GRADE</a:t>
                      </a:r>
                      <a:r>
                        <a:rPr sz="1800" b="1" spc="-25" dirty="0">
                          <a:solidFill>
                            <a:srgbClr val="C00000"/>
                          </a:solidFill>
                          <a:latin typeface="Bookman Uralic"/>
                          <a:cs typeface="Bookman Uralic"/>
                        </a:rPr>
                        <a:t> </a:t>
                      </a:r>
                      <a:r>
                        <a:rPr sz="1800" b="1" dirty="0">
                          <a:solidFill>
                            <a:srgbClr val="C00000"/>
                          </a:solidFill>
                          <a:latin typeface="Bookman Uralic"/>
                          <a:cs typeface="Bookman Uralic"/>
                        </a:rPr>
                        <a:t>3</a:t>
                      </a:r>
                      <a:endParaRPr sz="1800">
                        <a:latin typeface="Bookman Uralic"/>
                        <a:cs typeface="Bookman Uralic"/>
                      </a:endParaRPr>
                    </a:p>
                  </a:txBody>
                  <a:tcPr marL="0" marR="0" marT="381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FF75"/>
                    </a:solidFill>
                  </a:tcPr>
                </a:tc>
                <a:tc>
                  <a:txBody>
                    <a:bodyPr/>
                    <a:lstStyle/>
                    <a:p>
                      <a:pPr>
                        <a:lnSpc>
                          <a:spcPct val="100000"/>
                        </a:lnSpc>
                        <a:spcBef>
                          <a:spcPts val="45"/>
                        </a:spcBef>
                      </a:pPr>
                      <a:endParaRPr sz="2100">
                        <a:latin typeface="Times New Roman"/>
                        <a:cs typeface="Times New Roman"/>
                      </a:endParaRPr>
                    </a:p>
                    <a:p>
                      <a:pPr algn="ctr">
                        <a:lnSpc>
                          <a:spcPct val="100000"/>
                        </a:lnSpc>
                      </a:pPr>
                      <a:r>
                        <a:rPr sz="1800" b="1" spc="-5" dirty="0">
                          <a:solidFill>
                            <a:srgbClr val="C00000"/>
                          </a:solidFill>
                          <a:latin typeface="Bookman Uralic"/>
                          <a:cs typeface="Bookman Uralic"/>
                        </a:rPr>
                        <a:t>AWARDS</a:t>
                      </a:r>
                      <a:endParaRPr sz="1800">
                        <a:latin typeface="Bookman Uralic"/>
                        <a:cs typeface="Bookman Uralic"/>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FF75"/>
                    </a:solidFill>
                  </a:tcPr>
                </a:tc>
                <a:extLst>
                  <a:ext uri="{0D108BD9-81ED-4DB2-BD59-A6C34878D82A}">
                    <a16:rowId xmlns:a16="http://schemas.microsoft.com/office/drawing/2014/main" val="10000"/>
                  </a:ext>
                </a:extLst>
              </a:tr>
              <a:tr h="483996">
                <a:tc>
                  <a:txBody>
                    <a:bodyPr/>
                    <a:lstStyle/>
                    <a:p>
                      <a:pPr marL="91440">
                        <a:lnSpc>
                          <a:spcPct val="100000"/>
                        </a:lnSpc>
                        <a:spcBef>
                          <a:spcPts val="300"/>
                        </a:spcBef>
                      </a:pPr>
                      <a:r>
                        <a:rPr sz="1800" b="1" spc="-5" dirty="0">
                          <a:solidFill>
                            <a:srgbClr val="006600"/>
                          </a:solidFill>
                          <a:latin typeface="Bookman Uralic"/>
                          <a:cs typeface="Bookman Uralic"/>
                        </a:rPr>
                        <a:t>13.</a:t>
                      </a:r>
                      <a:r>
                        <a:rPr sz="1800" b="1" spc="-10" dirty="0">
                          <a:solidFill>
                            <a:srgbClr val="006600"/>
                          </a:solidFill>
                          <a:latin typeface="Bookman Uralic"/>
                          <a:cs typeface="Bookman Uralic"/>
                        </a:rPr>
                        <a:t> </a:t>
                      </a:r>
                      <a:r>
                        <a:rPr sz="1800" b="1" spc="-5" dirty="0">
                          <a:solidFill>
                            <a:srgbClr val="006600"/>
                          </a:solidFill>
                          <a:latin typeface="Bookman Uralic"/>
                          <a:cs typeface="Bookman Uralic"/>
                        </a:rPr>
                        <a:t>Patience</a:t>
                      </a:r>
                      <a:endParaRPr sz="1800">
                        <a:latin typeface="Bookman Uralic"/>
                        <a:cs typeface="Bookman Uralic"/>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99"/>
                    </a:solidFill>
                  </a:tcPr>
                </a:tc>
                <a:tc>
                  <a:txBody>
                    <a:bodyPr/>
                    <a:lstStyle/>
                    <a:p>
                      <a:pPr algn="ctr">
                        <a:lnSpc>
                          <a:spcPct val="100000"/>
                        </a:lnSpc>
                        <a:spcBef>
                          <a:spcPts val="300"/>
                        </a:spcBef>
                      </a:pPr>
                      <a:r>
                        <a:rPr sz="1800" b="1" spc="-5" dirty="0">
                          <a:solidFill>
                            <a:srgbClr val="006600"/>
                          </a:solidFill>
                          <a:latin typeface="Bookman Uralic"/>
                          <a:cs typeface="Bookman Uralic"/>
                        </a:rPr>
                        <a:t>Patience Advocate</a:t>
                      </a:r>
                      <a:r>
                        <a:rPr sz="1800" b="1" spc="20"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a:txBody>
                  <a:tcPr marL="0" marR="0" marT="381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FF99"/>
                    </a:solidFill>
                  </a:tcPr>
                </a:tc>
                <a:extLst>
                  <a:ext uri="{0D108BD9-81ED-4DB2-BD59-A6C34878D82A}">
                    <a16:rowId xmlns:a16="http://schemas.microsoft.com/office/drawing/2014/main" val="10001"/>
                  </a:ext>
                </a:extLst>
              </a:tr>
              <a:tr h="483997">
                <a:tc>
                  <a:txBody>
                    <a:bodyPr/>
                    <a:lstStyle/>
                    <a:p>
                      <a:pPr marL="91440">
                        <a:lnSpc>
                          <a:spcPct val="100000"/>
                        </a:lnSpc>
                        <a:spcBef>
                          <a:spcPts val="305"/>
                        </a:spcBef>
                      </a:pPr>
                      <a:r>
                        <a:rPr sz="1800" b="1" spc="-5" dirty="0">
                          <a:solidFill>
                            <a:srgbClr val="006600"/>
                          </a:solidFill>
                          <a:latin typeface="Bookman Uralic"/>
                          <a:cs typeface="Bookman Uralic"/>
                        </a:rPr>
                        <a:t>14.</a:t>
                      </a:r>
                      <a:r>
                        <a:rPr sz="1800" b="1" spc="-10" dirty="0">
                          <a:solidFill>
                            <a:srgbClr val="006600"/>
                          </a:solidFill>
                          <a:latin typeface="Bookman Uralic"/>
                          <a:cs typeface="Bookman Uralic"/>
                        </a:rPr>
                        <a:t> </a:t>
                      </a:r>
                      <a:r>
                        <a:rPr sz="1800" b="1" spc="-5" dirty="0">
                          <a:solidFill>
                            <a:srgbClr val="006600"/>
                          </a:solidFill>
                          <a:latin typeface="Bookman Uralic"/>
                          <a:cs typeface="Bookman Uralic"/>
                        </a:rPr>
                        <a:t>Perseverance</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tc>
                  <a:txBody>
                    <a:bodyPr/>
                    <a:lstStyle/>
                    <a:p>
                      <a:pPr marL="635" algn="ctr">
                        <a:lnSpc>
                          <a:spcPct val="100000"/>
                        </a:lnSpc>
                        <a:spcBef>
                          <a:spcPts val="305"/>
                        </a:spcBef>
                      </a:pPr>
                      <a:r>
                        <a:rPr sz="1800" b="1" dirty="0">
                          <a:solidFill>
                            <a:srgbClr val="006600"/>
                          </a:solidFill>
                          <a:latin typeface="Bookman Uralic"/>
                          <a:cs typeface="Bookman Uralic"/>
                        </a:rPr>
                        <a:t>Extra </a:t>
                      </a:r>
                      <a:r>
                        <a:rPr sz="1800" b="1" spc="-5" dirty="0">
                          <a:solidFill>
                            <a:srgbClr val="006600"/>
                          </a:solidFill>
                          <a:latin typeface="Bookman Uralic"/>
                          <a:cs typeface="Bookman Uralic"/>
                        </a:rPr>
                        <a:t>Miler</a:t>
                      </a:r>
                      <a:r>
                        <a:rPr sz="1800" b="1" spc="-25"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extLst>
                  <a:ext uri="{0D108BD9-81ED-4DB2-BD59-A6C34878D82A}">
                    <a16:rowId xmlns:a16="http://schemas.microsoft.com/office/drawing/2014/main" val="10002"/>
                  </a:ext>
                </a:extLst>
              </a:tr>
              <a:tr h="483870">
                <a:tc>
                  <a:txBody>
                    <a:bodyPr/>
                    <a:lstStyle/>
                    <a:p>
                      <a:pPr marL="91440">
                        <a:lnSpc>
                          <a:spcPct val="100000"/>
                        </a:lnSpc>
                        <a:spcBef>
                          <a:spcPts val="305"/>
                        </a:spcBef>
                      </a:pPr>
                      <a:r>
                        <a:rPr sz="1800" b="1" spc="-5" dirty="0">
                          <a:solidFill>
                            <a:srgbClr val="006600"/>
                          </a:solidFill>
                          <a:latin typeface="Bookman Uralic"/>
                          <a:cs typeface="Bookman Uralic"/>
                        </a:rPr>
                        <a:t>15.</a:t>
                      </a:r>
                      <a:r>
                        <a:rPr sz="1800" b="1" spc="-10" dirty="0">
                          <a:solidFill>
                            <a:srgbClr val="006600"/>
                          </a:solidFill>
                          <a:latin typeface="Bookman Uralic"/>
                          <a:cs typeface="Bookman Uralic"/>
                        </a:rPr>
                        <a:t> </a:t>
                      </a:r>
                      <a:r>
                        <a:rPr sz="1800" b="1" spc="-5" dirty="0">
                          <a:solidFill>
                            <a:srgbClr val="006600"/>
                          </a:solidFill>
                          <a:latin typeface="Bookman Uralic"/>
                          <a:cs typeface="Bookman Uralic"/>
                        </a:rPr>
                        <a:t>Persistence</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tc>
                  <a:txBody>
                    <a:bodyPr/>
                    <a:lstStyle/>
                    <a:p>
                      <a:pPr algn="ctr">
                        <a:lnSpc>
                          <a:spcPct val="100000"/>
                        </a:lnSpc>
                        <a:spcBef>
                          <a:spcPts val="305"/>
                        </a:spcBef>
                      </a:pPr>
                      <a:r>
                        <a:rPr sz="1800" b="1" spc="-5" dirty="0">
                          <a:solidFill>
                            <a:srgbClr val="006600"/>
                          </a:solidFill>
                          <a:latin typeface="Bookman Uralic"/>
                          <a:cs typeface="Bookman Uralic"/>
                        </a:rPr>
                        <a:t>Tenacious Striver Award</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extLst>
                  <a:ext uri="{0D108BD9-81ED-4DB2-BD59-A6C34878D82A}">
                    <a16:rowId xmlns:a16="http://schemas.microsoft.com/office/drawing/2014/main" val="10003"/>
                  </a:ext>
                </a:extLst>
              </a:tr>
              <a:tr h="483996">
                <a:tc>
                  <a:txBody>
                    <a:bodyPr/>
                    <a:lstStyle/>
                    <a:p>
                      <a:pPr marL="91440">
                        <a:lnSpc>
                          <a:spcPct val="100000"/>
                        </a:lnSpc>
                        <a:spcBef>
                          <a:spcPts val="305"/>
                        </a:spcBef>
                      </a:pPr>
                      <a:r>
                        <a:rPr sz="1800" b="1" spc="-5" dirty="0">
                          <a:solidFill>
                            <a:srgbClr val="006600"/>
                          </a:solidFill>
                          <a:latin typeface="Bookman Uralic"/>
                          <a:cs typeface="Bookman Uralic"/>
                        </a:rPr>
                        <a:t>16.</a:t>
                      </a:r>
                      <a:r>
                        <a:rPr sz="1800" b="1" spc="-10" dirty="0">
                          <a:solidFill>
                            <a:srgbClr val="006600"/>
                          </a:solidFill>
                          <a:latin typeface="Bookman Uralic"/>
                          <a:cs typeface="Bookman Uralic"/>
                        </a:rPr>
                        <a:t> </a:t>
                      </a:r>
                      <a:r>
                        <a:rPr sz="1800" b="1" spc="-5" dirty="0">
                          <a:solidFill>
                            <a:srgbClr val="006600"/>
                          </a:solidFill>
                          <a:latin typeface="Bookman Uralic"/>
                          <a:cs typeface="Bookman Uralic"/>
                        </a:rPr>
                        <a:t>Politeness/Courtesy</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tc>
                  <a:txBody>
                    <a:bodyPr/>
                    <a:lstStyle/>
                    <a:p>
                      <a:pPr marL="80010" algn="ctr">
                        <a:lnSpc>
                          <a:spcPct val="100000"/>
                        </a:lnSpc>
                        <a:spcBef>
                          <a:spcPts val="305"/>
                        </a:spcBef>
                      </a:pPr>
                      <a:r>
                        <a:rPr sz="1800" b="1" dirty="0">
                          <a:solidFill>
                            <a:srgbClr val="006600"/>
                          </a:solidFill>
                          <a:latin typeface="Bookman Uralic"/>
                          <a:cs typeface="Bookman Uralic"/>
                        </a:rPr>
                        <a:t>Courteous </a:t>
                      </a:r>
                      <a:r>
                        <a:rPr sz="1800" b="1" spc="-5" dirty="0">
                          <a:solidFill>
                            <a:srgbClr val="006600"/>
                          </a:solidFill>
                          <a:latin typeface="Bookman Uralic"/>
                          <a:cs typeface="Bookman Uralic"/>
                        </a:rPr>
                        <a:t>Kid</a:t>
                      </a:r>
                      <a:r>
                        <a:rPr sz="1800" b="1" spc="-15"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extLst>
                  <a:ext uri="{0D108BD9-81ED-4DB2-BD59-A6C34878D82A}">
                    <a16:rowId xmlns:a16="http://schemas.microsoft.com/office/drawing/2014/main" val="10004"/>
                  </a:ext>
                </a:extLst>
              </a:tr>
              <a:tr h="483869">
                <a:tc>
                  <a:txBody>
                    <a:bodyPr/>
                    <a:lstStyle/>
                    <a:p>
                      <a:pPr marL="91440">
                        <a:lnSpc>
                          <a:spcPct val="100000"/>
                        </a:lnSpc>
                        <a:spcBef>
                          <a:spcPts val="305"/>
                        </a:spcBef>
                      </a:pPr>
                      <a:r>
                        <a:rPr sz="1800" b="1" spc="-5" dirty="0">
                          <a:solidFill>
                            <a:srgbClr val="006600"/>
                          </a:solidFill>
                          <a:latin typeface="Bookman Uralic"/>
                          <a:cs typeface="Bookman Uralic"/>
                        </a:rPr>
                        <a:t>17.</a:t>
                      </a:r>
                      <a:r>
                        <a:rPr sz="1800" b="1" spc="-10" dirty="0">
                          <a:solidFill>
                            <a:srgbClr val="006600"/>
                          </a:solidFill>
                          <a:latin typeface="Bookman Uralic"/>
                          <a:cs typeface="Bookman Uralic"/>
                        </a:rPr>
                        <a:t> </a:t>
                      </a:r>
                      <a:r>
                        <a:rPr sz="1800" b="1" dirty="0">
                          <a:solidFill>
                            <a:srgbClr val="006600"/>
                          </a:solidFill>
                          <a:latin typeface="Bookman Uralic"/>
                          <a:cs typeface="Bookman Uralic"/>
                        </a:rPr>
                        <a:t>Responsibility</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tc>
                  <a:txBody>
                    <a:bodyPr/>
                    <a:lstStyle/>
                    <a:p>
                      <a:pPr marL="1270" algn="ctr">
                        <a:lnSpc>
                          <a:spcPct val="100000"/>
                        </a:lnSpc>
                        <a:spcBef>
                          <a:spcPts val="305"/>
                        </a:spcBef>
                      </a:pPr>
                      <a:r>
                        <a:rPr sz="1800" b="1" i="1" spc="-5" dirty="0">
                          <a:solidFill>
                            <a:srgbClr val="006600"/>
                          </a:solidFill>
                          <a:latin typeface="TeX Gyre Bonum"/>
                          <a:cs typeface="TeX Gyre Bonum"/>
                        </a:rPr>
                        <a:t>Batang </a:t>
                      </a:r>
                      <a:r>
                        <a:rPr sz="1800" b="1" i="1" dirty="0">
                          <a:solidFill>
                            <a:srgbClr val="006600"/>
                          </a:solidFill>
                          <a:latin typeface="TeX Gyre Bonum"/>
                          <a:cs typeface="TeX Gyre Bonum"/>
                        </a:rPr>
                        <a:t>Maasahan</a:t>
                      </a:r>
                      <a:r>
                        <a:rPr sz="1800" b="1" i="1" spc="-5" dirty="0">
                          <a:solidFill>
                            <a:srgbClr val="006600"/>
                          </a:solidFill>
                          <a:latin typeface="TeX Gyre Bonum"/>
                          <a:cs typeface="TeX Gyre Bonum"/>
                        </a:rPr>
                        <a:t> </a:t>
                      </a:r>
                      <a:r>
                        <a:rPr sz="1800" b="1" spc="-5" dirty="0">
                          <a:solidFill>
                            <a:srgbClr val="006600"/>
                          </a:solidFill>
                          <a:latin typeface="Bookman Uralic"/>
                          <a:cs typeface="Bookman Uralic"/>
                        </a:rPr>
                        <a:t>Award</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extLst>
                  <a:ext uri="{0D108BD9-81ED-4DB2-BD59-A6C34878D82A}">
                    <a16:rowId xmlns:a16="http://schemas.microsoft.com/office/drawing/2014/main" val="10005"/>
                  </a:ext>
                </a:extLst>
              </a:tr>
              <a:tr h="483997">
                <a:tc>
                  <a:txBody>
                    <a:bodyPr/>
                    <a:lstStyle/>
                    <a:p>
                      <a:pPr marL="91440">
                        <a:lnSpc>
                          <a:spcPct val="100000"/>
                        </a:lnSpc>
                        <a:spcBef>
                          <a:spcPts val="305"/>
                        </a:spcBef>
                      </a:pPr>
                      <a:r>
                        <a:rPr sz="1800" b="1" spc="-5" dirty="0">
                          <a:solidFill>
                            <a:srgbClr val="006600"/>
                          </a:solidFill>
                          <a:latin typeface="Bookman Uralic"/>
                          <a:cs typeface="Bookman Uralic"/>
                        </a:rPr>
                        <a:t>18. Risk </a:t>
                      </a:r>
                      <a:r>
                        <a:rPr sz="1800" b="1" dirty="0">
                          <a:solidFill>
                            <a:srgbClr val="006600"/>
                          </a:solidFill>
                          <a:latin typeface="Bookman Uralic"/>
                          <a:cs typeface="Bookman Uralic"/>
                        </a:rPr>
                        <a:t>taking</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tc>
                  <a:txBody>
                    <a:bodyPr/>
                    <a:lstStyle/>
                    <a:p>
                      <a:pPr algn="ctr">
                        <a:lnSpc>
                          <a:spcPct val="100000"/>
                        </a:lnSpc>
                        <a:spcBef>
                          <a:spcPts val="305"/>
                        </a:spcBef>
                      </a:pPr>
                      <a:r>
                        <a:rPr sz="1800" b="1" spc="-5" dirty="0">
                          <a:solidFill>
                            <a:srgbClr val="006600"/>
                          </a:solidFill>
                          <a:latin typeface="Bookman Uralic"/>
                          <a:cs typeface="Bookman Uralic"/>
                        </a:rPr>
                        <a:t>Brave Soul</a:t>
                      </a:r>
                      <a:r>
                        <a:rPr sz="1800" b="1" spc="-10"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extLst>
                  <a:ext uri="{0D108BD9-81ED-4DB2-BD59-A6C34878D82A}">
                    <a16:rowId xmlns:a16="http://schemas.microsoft.com/office/drawing/2014/main" val="10006"/>
                  </a:ext>
                </a:extLst>
              </a:tr>
              <a:tr h="483996">
                <a:tc>
                  <a:txBody>
                    <a:bodyPr/>
                    <a:lstStyle/>
                    <a:p>
                      <a:pPr marL="91440">
                        <a:lnSpc>
                          <a:spcPct val="100000"/>
                        </a:lnSpc>
                        <a:spcBef>
                          <a:spcPts val="305"/>
                        </a:spcBef>
                      </a:pPr>
                      <a:r>
                        <a:rPr sz="1800" b="1" spc="-5" dirty="0">
                          <a:solidFill>
                            <a:srgbClr val="006600"/>
                          </a:solidFill>
                          <a:latin typeface="Bookman Uralic"/>
                          <a:cs typeface="Bookman Uralic"/>
                        </a:rPr>
                        <a:t>19.</a:t>
                      </a:r>
                      <a:r>
                        <a:rPr sz="1800" b="1" spc="-10" dirty="0">
                          <a:solidFill>
                            <a:srgbClr val="006600"/>
                          </a:solidFill>
                          <a:latin typeface="Bookman Uralic"/>
                          <a:cs typeface="Bookman Uralic"/>
                        </a:rPr>
                        <a:t> </a:t>
                      </a:r>
                      <a:r>
                        <a:rPr sz="1800" b="1" spc="-5" dirty="0">
                          <a:solidFill>
                            <a:srgbClr val="006600"/>
                          </a:solidFill>
                          <a:latin typeface="Bookman Uralic"/>
                          <a:cs typeface="Bookman Uralic"/>
                        </a:rPr>
                        <a:t>Self-discipline</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tc>
                  <a:txBody>
                    <a:bodyPr/>
                    <a:lstStyle/>
                    <a:p>
                      <a:pPr algn="ctr">
                        <a:lnSpc>
                          <a:spcPct val="100000"/>
                        </a:lnSpc>
                        <a:spcBef>
                          <a:spcPts val="305"/>
                        </a:spcBef>
                      </a:pPr>
                      <a:r>
                        <a:rPr sz="1800" b="1" spc="-5" dirty="0">
                          <a:solidFill>
                            <a:srgbClr val="006600"/>
                          </a:solidFill>
                          <a:latin typeface="Bookman Uralic"/>
                          <a:cs typeface="Bookman Uralic"/>
                        </a:rPr>
                        <a:t>Prudent </a:t>
                      </a:r>
                      <a:r>
                        <a:rPr sz="1800" b="1" dirty="0">
                          <a:solidFill>
                            <a:srgbClr val="006600"/>
                          </a:solidFill>
                          <a:latin typeface="Bookman Uralic"/>
                          <a:cs typeface="Bookman Uralic"/>
                        </a:rPr>
                        <a:t>Worker</a:t>
                      </a:r>
                      <a:r>
                        <a:rPr sz="1800" b="1" spc="-30"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extLst>
                  <a:ext uri="{0D108BD9-81ED-4DB2-BD59-A6C34878D82A}">
                    <a16:rowId xmlns:a16="http://schemas.microsoft.com/office/drawing/2014/main" val="10007"/>
                  </a:ext>
                </a:extLst>
              </a:tr>
              <a:tr h="483920">
                <a:tc>
                  <a:txBody>
                    <a:bodyPr/>
                    <a:lstStyle/>
                    <a:p>
                      <a:pPr marL="91440">
                        <a:lnSpc>
                          <a:spcPct val="100000"/>
                        </a:lnSpc>
                        <a:spcBef>
                          <a:spcPts val="305"/>
                        </a:spcBef>
                      </a:pPr>
                      <a:r>
                        <a:rPr sz="1800" b="1" spc="-5" dirty="0">
                          <a:solidFill>
                            <a:srgbClr val="006600"/>
                          </a:solidFill>
                          <a:latin typeface="Bookman Uralic"/>
                          <a:cs typeface="Bookman Uralic"/>
                        </a:rPr>
                        <a:t>20.</a:t>
                      </a:r>
                      <a:r>
                        <a:rPr sz="1800" b="1" spc="-10" dirty="0">
                          <a:solidFill>
                            <a:srgbClr val="006600"/>
                          </a:solidFill>
                          <a:latin typeface="Bookman Uralic"/>
                          <a:cs typeface="Bookman Uralic"/>
                        </a:rPr>
                        <a:t> </a:t>
                      </a:r>
                      <a:r>
                        <a:rPr sz="1800" b="1" spc="-5" dirty="0">
                          <a:solidFill>
                            <a:srgbClr val="006600"/>
                          </a:solidFill>
                          <a:latin typeface="Bookman Uralic"/>
                          <a:cs typeface="Bookman Uralic"/>
                        </a:rPr>
                        <a:t>Sharing</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tc>
                  <a:txBody>
                    <a:bodyPr/>
                    <a:lstStyle/>
                    <a:p>
                      <a:pPr marL="635" algn="ctr">
                        <a:lnSpc>
                          <a:spcPct val="100000"/>
                        </a:lnSpc>
                        <a:spcBef>
                          <a:spcPts val="305"/>
                        </a:spcBef>
                      </a:pPr>
                      <a:r>
                        <a:rPr sz="1800" b="1" spc="-5" dirty="0">
                          <a:solidFill>
                            <a:srgbClr val="006600"/>
                          </a:solidFill>
                          <a:latin typeface="Bookman Uralic"/>
                          <a:cs typeface="Bookman Uralic"/>
                        </a:rPr>
                        <a:t>Great Giver Award</a:t>
                      </a:r>
                      <a:endParaRPr sz="1800">
                        <a:latin typeface="Bookman Uralic"/>
                        <a:cs typeface="Bookman Uralic"/>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extLst>
                  <a:ext uri="{0D108BD9-81ED-4DB2-BD59-A6C34878D82A}">
                    <a16:rowId xmlns:a16="http://schemas.microsoft.com/office/drawing/2014/main" val="10008"/>
                  </a:ext>
                </a:extLst>
              </a:tr>
              <a:tr h="483958">
                <a:tc>
                  <a:txBody>
                    <a:bodyPr/>
                    <a:lstStyle/>
                    <a:p>
                      <a:pPr marL="91440">
                        <a:lnSpc>
                          <a:spcPct val="100000"/>
                        </a:lnSpc>
                        <a:spcBef>
                          <a:spcPts val="309"/>
                        </a:spcBef>
                      </a:pPr>
                      <a:r>
                        <a:rPr sz="1800" b="1" spc="-5" dirty="0">
                          <a:solidFill>
                            <a:srgbClr val="006600"/>
                          </a:solidFill>
                          <a:latin typeface="Bookman Uralic"/>
                          <a:cs typeface="Bookman Uralic"/>
                        </a:rPr>
                        <a:t>21.</a:t>
                      </a:r>
                      <a:r>
                        <a:rPr sz="1800" b="1" spc="-10" dirty="0">
                          <a:solidFill>
                            <a:srgbClr val="006600"/>
                          </a:solidFill>
                          <a:latin typeface="Bookman Uralic"/>
                          <a:cs typeface="Bookman Uralic"/>
                        </a:rPr>
                        <a:t> </a:t>
                      </a:r>
                      <a:r>
                        <a:rPr sz="1800" b="1" spc="-5" dirty="0">
                          <a:solidFill>
                            <a:srgbClr val="006600"/>
                          </a:solidFill>
                          <a:latin typeface="Bookman Uralic"/>
                          <a:cs typeface="Bookman Uralic"/>
                        </a:rPr>
                        <a:t>Sportsmanship</a:t>
                      </a:r>
                      <a:endParaRPr sz="1800">
                        <a:latin typeface="Bookman Uralic"/>
                        <a:cs typeface="Bookman Uralic"/>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tc>
                  <a:txBody>
                    <a:bodyPr/>
                    <a:lstStyle/>
                    <a:p>
                      <a:pPr marL="1270" algn="ctr">
                        <a:lnSpc>
                          <a:spcPct val="100000"/>
                        </a:lnSpc>
                        <a:spcBef>
                          <a:spcPts val="309"/>
                        </a:spcBef>
                      </a:pPr>
                      <a:r>
                        <a:rPr sz="1800" b="1" dirty="0">
                          <a:solidFill>
                            <a:srgbClr val="006600"/>
                          </a:solidFill>
                          <a:latin typeface="Bookman Uralic"/>
                          <a:cs typeface="Bookman Uralic"/>
                        </a:rPr>
                        <a:t>Good </a:t>
                      </a:r>
                      <a:r>
                        <a:rPr sz="1800" b="1" spc="-5" dirty="0">
                          <a:solidFill>
                            <a:srgbClr val="006600"/>
                          </a:solidFill>
                          <a:latin typeface="Bookman Uralic"/>
                          <a:cs typeface="Bookman Uralic"/>
                        </a:rPr>
                        <a:t>Sport</a:t>
                      </a:r>
                      <a:r>
                        <a:rPr sz="1800" b="1" spc="-45"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a:latin typeface="Bookman Uralic"/>
                        <a:cs typeface="Bookman Uralic"/>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F99"/>
                    </a:solidFill>
                  </a:tcPr>
                </a:tc>
                <a:extLst>
                  <a:ext uri="{0D108BD9-81ED-4DB2-BD59-A6C34878D82A}">
                    <a16:rowId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8745220" cy="6858000"/>
            <a:chOff x="0" y="0"/>
            <a:chExt cx="8745220" cy="6858000"/>
          </a:xfrm>
        </p:grpSpPr>
        <p:sp>
          <p:nvSpPr>
            <p:cNvPr id="3" name="object 3"/>
            <p:cNvSpPr/>
            <p:nvPr/>
          </p:nvSpPr>
          <p:spPr>
            <a:xfrm>
              <a:off x="1802892" y="858011"/>
              <a:ext cx="6941820" cy="12313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802892" y="1528572"/>
              <a:ext cx="6003035" cy="1231391"/>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2136394" y="1002538"/>
            <a:ext cx="6047105" cy="1367790"/>
          </a:xfrm>
          <a:prstGeom prst="rect">
            <a:avLst/>
          </a:prstGeom>
        </p:spPr>
        <p:txBody>
          <a:bodyPr vert="horz" wrap="square" lIns="0" tIns="13335" rIns="0" bIns="0" rtlCol="0">
            <a:spAutoFit/>
          </a:bodyPr>
          <a:lstStyle/>
          <a:p>
            <a:pPr marL="12700" marR="5080">
              <a:lnSpc>
                <a:spcPct val="100000"/>
              </a:lnSpc>
              <a:spcBef>
                <a:spcPts val="105"/>
              </a:spcBef>
              <a:tabLst>
                <a:tab pos="1320165" algn="l"/>
              </a:tabLst>
            </a:pPr>
            <a:r>
              <a:rPr sz="4400" u="none" spc="-5" dirty="0">
                <a:solidFill>
                  <a:srgbClr val="006600"/>
                </a:solidFill>
                <a:latin typeface="Bookman Uralic"/>
                <a:cs typeface="Bookman Uralic"/>
              </a:rPr>
              <a:t>2.2.	Conduct</a:t>
            </a:r>
            <a:r>
              <a:rPr sz="4400" u="none" spc="-105" dirty="0">
                <a:solidFill>
                  <a:srgbClr val="006600"/>
                </a:solidFill>
                <a:latin typeface="Bookman Uralic"/>
                <a:cs typeface="Bookman Uralic"/>
              </a:rPr>
              <a:t> </a:t>
            </a:r>
            <a:r>
              <a:rPr sz="4400" u="none" spc="-5" dirty="0">
                <a:solidFill>
                  <a:srgbClr val="006600"/>
                </a:solidFill>
                <a:latin typeface="Bookman Uralic"/>
                <a:cs typeface="Bookman Uralic"/>
              </a:rPr>
              <a:t>Awards  </a:t>
            </a:r>
            <a:r>
              <a:rPr sz="4400" u="none" dirty="0">
                <a:solidFill>
                  <a:srgbClr val="006600"/>
                </a:solidFill>
                <a:latin typeface="Bookman Uralic"/>
                <a:cs typeface="Bookman Uralic"/>
              </a:rPr>
              <a:t>for Grades 4 to</a:t>
            </a:r>
            <a:r>
              <a:rPr sz="4400" u="none" spc="-70" dirty="0">
                <a:solidFill>
                  <a:srgbClr val="006600"/>
                </a:solidFill>
                <a:latin typeface="Bookman Uralic"/>
                <a:cs typeface="Bookman Uralic"/>
              </a:rPr>
              <a:t> </a:t>
            </a:r>
            <a:r>
              <a:rPr sz="4400" u="none" spc="-5" dirty="0">
                <a:solidFill>
                  <a:srgbClr val="006600"/>
                </a:solidFill>
                <a:latin typeface="Bookman Uralic"/>
                <a:cs typeface="Bookman Uralic"/>
              </a:rPr>
              <a:t>12</a:t>
            </a:r>
            <a:endParaRPr sz="4400">
              <a:latin typeface="Bookman Uralic"/>
              <a:cs typeface="Bookman Uralic"/>
            </a:endParaRPr>
          </a:p>
        </p:txBody>
      </p:sp>
      <p:sp>
        <p:nvSpPr>
          <p:cNvPr id="6" name="object 6"/>
          <p:cNvSpPr txBox="1"/>
          <p:nvPr/>
        </p:nvSpPr>
        <p:spPr>
          <a:xfrm>
            <a:off x="2136394" y="2831719"/>
            <a:ext cx="6876415" cy="2465070"/>
          </a:xfrm>
          <a:prstGeom prst="rect">
            <a:avLst/>
          </a:prstGeom>
        </p:spPr>
        <p:txBody>
          <a:bodyPr vert="horz" wrap="square" lIns="0" tIns="13335" rIns="0" bIns="0" rtlCol="0">
            <a:spAutoFit/>
          </a:bodyPr>
          <a:lstStyle/>
          <a:p>
            <a:pPr marL="12700" marR="5080">
              <a:lnSpc>
                <a:spcPct val="100000"/>
              </a:lnSpc>
              <a:spcBef>
                <a:spcPts val="105"/>
              </a:spcBef>
            </a:pPr>
            <a:r>
              <a:rPr sz="3200" i="1" spc="-5" dirty="0">
                <a:latin typeface="Bookman Uralic"/>
                <a:cs typeface="Bookman Uralic"/>
              </a:rPr>
              <a:t>Conduct </a:t>
            </a:r>
            <a:r>
              <a:rPr sz="3200" i="1" dirty="0">
                <a:latin typeface="Bookman Uralic"/>
                <a:cs typeface="Bookman Uralic"/>
              </a:rPr>
              <a:t>Awards for </a:t>
            </a:r>
            <a:r>
              <a:rPr sz="3200" i="1" spc="-5" dirty="0">
                <a:latin typeface="Bookman Uralic"/>
                <a:cs typeface="Bookman Uralic"/>
              </a:rPr>
              <a:t>grades </a:t>
            </a:r>
            <a:r>
              <a:rPr sz="3200" i="1" dirty="0">
                <a:latin typeface="Bookman Uralic"/>
                <a:cs typeface="Bookman Uralic"/>
              </a:rPr>
              <a:t>4 to</a:t>
            </a:r>
            <a:r>
              <a:rPr sz="3200" i="1" spc="-120" dirty="0">
                <a:latin typeface="Bookman Uralic"/>
                <a:cs typeface="Bookman Uralic"/>
              </a:rPr>
              <a:t> </a:t>
            </a:r>
            <a:r>
              <a:rPr sz="3200" i="1" spc="-5" dirty="0">
                <a:latin typeface="Bookman Uralic"/>
                <a:cs typeface="Bookman Uralic"/>
              </a:rPr>
              <a:t>12  </a:t>
            </a:r>
            <a:r>
              <a:rPr sz="3200" i="1" dirty="0">
                <a:latin typeface="Bookman Uralic"/>
                <a:cs typeface="Bookman Uralic"/>
              </a:rPr>
              <a:t>in each class will be </a:t>
            </a:r>
            <a:r>
              <a:rPr sz="3200" i="1" spc="-5" dirty="0">
                <a:latin typeface="Bookman Uralic"/>
                <a:cs typeface="Bookman Uralic"/>
              </a:rPr>
              <a:t>given </a:t>
            </a:r>
            <a:r>
              <a:rPr sz="3200" i="1" dirty="0">
                <a:latin typeface="Bookman Uralic"/>
                <a:cs typeface="Bookman Uralic"/>
              </a:rPr>
              <a:t>at the  </a:t>
            </a:r>
            <a:r>
              <a:rPr sz="3200" i="1" spc="-5" dirty="0">
                <a:latin typeface="Bookman Uralic"/>
                <a:cs typeface="Bookman Uralic"/>
              </a:rPr>
              <a:t>end of </a:t>
            </a:r>
            <a:r>
              <a:rPr sz="3200" i="1" dirty="0">
                <a:latin typeface="Bookman Uralic"/>
                <a:cs typeface="Bookman Uralic"/>
              </a:rPr>
              <a:t>the </a:t>
            </a:r>
            <a:r>
              <a:rPr sz="3200" i="1" spc="-5" dirty="0">
                <a:latin typeface="Bookman Uralic"/>
                <a:cs typeface="Bookman Uralic"/>
              </a:rPr>
              <a:t>school year. This </a:t>
            </a:r>
            <a:r>
              <a:rPr sz="3200" i="1" dirty="0">
                <a:latin typeface="Bookman Uralic"/>
                <a:cs typeface="Bookman Uralic"/>
              </a:rPr>
              <a:t>will </a:t>
            </a:r>
            <a:r>
              <a:rPr sz="3200" i="1" spc="-5" dirty="0">
                <a:latin typeface="Bookman Uralic"/>
                <a:cs typeface="Bookman Uralic"/>
              </a:rPr>
              <a:t>be  based </a:t>
            </a:r>
            <a:r>
              <a:rPr sz="3200" i="1" dirty="0">
                <a:latin typeface="Bookman Uralic"/>
                <a:cs typeface="Bookman Uralic"/>
              </a:rPr>
              <a:t>on the </a:t>
            </a:r>
            <a:r>
              <a:rPr sz="3200" i="1" spc="-5" dirty="0">
                <a:latin typeface="Bookman Uralic"/>
                <a:cs typeface="Bookman Uralic"/>
              </a:rPr>
              <a:t>evaluation of </a:t>
            </a:r>
            <a:r>
              <a:rPr sz="3200" i="1" dirty="0">
                <a:latin typeface="Bookman Uralic"/>
                <a:cs typeface="Bookman Uralic"/>
              </a:rPr>
              <a:t>the  </a:t>
            </a:r>
            <a:r>
              <a:rPr sz="3200" i="1" spc="-5" dirty="0">
                <a:latin typeface="Bookman Uralic"/>
                <a:cs typeface="Bookman Uralic"/>
              </a:rPr>
              <a:t>adviser </a:t>
            </a:r>
            <a:r>
              <a:rPr sz="3200" i="1" dirty="0">
                <a:latin typeface="Bookman Uralic"/>
                <a:cs typeface="Bookman Uralic"/>
              </a:rPr>
              <a:t>and </a:t>
            </a:r>
            <a:r>
              <a:rPr sz="3200" i="1" spc="-5" dirty="0">
                <a:latin typeface="Bookman Uralic"/>
                <a:cs typeface="Bookman Uralic"/>
              </a:rPr>
              <a:t>subject</a:t>
            </a:r>
            <a:r>
              <a:rPr sz="3200" i="1" spc="-35" dirty="0">
                <a:latin typeface="Bookman Uralic"/>
                <a:cs typeface="Bookman Uralic"/>
              </a:rPr>
              <a:t> </a:t>
            </a:r>
            <a:r>
              <a:rPr sz="3200" i="1" dirty="0">
                <a:latin typeface="Bookman Uralic"/>
                <a:cs typeface="Bookman Uralic"/>
              </a:rPr>
              <a:t>teachers</a:t>
            </a:r>
            <a:r>
              <a:rPr sz="3200" dirty="0">
                <a:latin typeface="Bookman Uralic"/>
                <a:cs typeface="Bookman Uralic"/>
              </a:rPr>
              <a:t>.</a:t>
            </a:r>
            <a:endParaRPr sz="3200">
              <a:latin typeface="Bookman Uralic"/>
              <a:cs typeface="Bookman Uralic"/>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19685"/>
          </a:xfrm>
          <a:custGeom>
            <a:avLst/>
            <a:gdLst/>
            <a:ahLst/>
            <a:cxnLst/>
            <a:rect l="l" t="t" r="r" b="b"/>
            <a:pathLst>
              <a:path w="9144000" h="19685">
                <a:moveTo>
                  <a:pt x="0" y="19088"/>
                </a:moveTo>
                <a:lnTo>
                  <a:pt x="9144000" y="19088"/>
                </a:lnTo>
                <a:lnTo>
                  <a:pt x="9144000" y="0"/>
                </a:lnTo>
                <a:lnTo>
                  <a:pt x="0" y="0"/>
                </a:lnTo>
                <a:lnTo>
                  <a:pt x="0" y="19088"/>
                </a:lnTo>
                <a:close/>
              </a:path>
            </a:pathLst>
          </a:custGeom>
          <a:solidFill>
            <a:srgbClr val="FFFFB7"/>
          </a:solidFill>
        </p:spPr>
        <p:txBody>
          <a:bodyPr wrap="square" lIns="0" tIns="0" rIns="0" bIns="0" rtlCol="0"/>
          <a:lstStyle/>
          <a:p>
            <a:endParaRPr dirty="0"/>
          </a:p>
        </p:txBody>
      </p:sp>
      <p:sp>
        <p:nvSpPr>
          <p:cNvPr id="3" name="object 3"/>
          <p:cNvSpPr/>
          <p:nvPr/>
        </p:nvSpPr>
        <p:spPr>
          <a:xfrm>
            <a:off x="0" y="889761"/>
            <a:ext cx="9144000" cy="5968365"/>
          </a:xfrm>
          <a:custGeom>
            <a:avLst/>
            <a:gdLst/>
            <a:ahLst/>
            <a:cxnLst/>
            <a:rect l="l" t="t" r="r" b="b"/>
            <a:pathLst>
              <a:path w="9144000" h="5968365">
                <a:moveTo>
                  <a:pt x="0" y="5968237"/>
                </a:moveTo>
                <a:lnTo>
                  <a:pt x="9144000" y="5968237"/>
                </a:lnTo>
                <a:lnTo>
                  <a:pt x="9144000" y="0"/>
                </a:lnTo>
                <a:lnTo>
                  <a:pt x="0" y="0"/>
                </a:lnTo>
                <a:lnTo>
                  <a:pt x="0" y="5968237"/>
                </a:lnTo>
                <a:close/>
              </a:path>
            </a:pathLst>
          </a:custGeom>
          <a:solidFill>
            <a:srgbClr val="FFFFB7"/>
          </a:solidFill>
        </p:spPr>
        <p:txBody>
          <a:bodyPr wrap="square" lIns="0" tIns="0" rIns="0" bIns="0" rtlCol="0"/>
          <a:lstStyle/>
          <a:p>
            <a:endParaRPr dirty="0"/>
          </a:p>
        </p:txBody>
      </p:sp>
      <p:grpSp>
        <p:nvGrpSpPr>
          <p:cNvPr id="4" name="object 4"/>
          <p:cNvGrpSpPr/>
          <p:nvPr/>
        </p:nvGrpSpPr>
        <p:grpSpPr>
          <a:xfrm>
            <a:off x="0" y="0"/>
            <a:ext cx="9144000" cy="6858000"/>
            <a:chOff x="0" y="0"/>
            <a:chExt cx="9144000" cy="6858000"/>
          </a:xfrm>
        </p:grpSpPr>
        <p:sp>
          <p:nvSpPr>
            <p:cNvPr id="5" name="object 5"/>
            <p:cNvSpPr/>
            <p:nvPr/>
          </p:nvSpPr>
          <p:spPr>
            <a:xfrm>
              <a:off x="0" y="0"/>
              <a:ext cx="1905000" cy="6857999"/>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0" y="19088"/>
              <a:ext cx="9144000" cy="833119"/>
            </a:xfrm>
            <a:custGeom>
              <a:avLst/>
              <a:gdLst/>
              <a:ahLst/>
              <a:cxnLst/>
              <a:rect l="l" t="t" r="r" b="b"/>
              <a:pathLst>
                <a:path w="9144000" h="833119">
                  <a:moveTo>
                    <a:pt x="0" y="832573"/>
                  </a:moveTo>
                  <a:lnTo>
                    <a:pt x="9144000" y="832573"/>
                  </a:lnTo>
                  <a:lnTo>
                    <a:pt x="9144000" y="0"/>
                  </a:lnTo>
                  <a:lnTo>
                    <a:pt x="0" y="0"/>
                  </a:lnTo>
                  <a:lnTo>
                    <a:pt x="0" y="832573"/>
                  </a:lnTo>
                  <a:close/>
                </a:path>
              </a:pathLst>
            </a:custGeom>
            <a:solidFill>
              <a:srgbClr val="FFFF75"/>
            </a:solidFill>
          </p:spPr>
          <p:txBody>
            <a:bodyPr wrap="square" lIns="0" tIns="0" rIns="0" bIns="0" rtlCol="0"/>
            <a:lstStyle/>
            <a:p>
              <a:endParaRPr dirty="0"/>
            </a:p>
          </p:txBody>
        </p:sp>
        <p:sp>
          <p:nvSpPr>
            <p:cNvPr id="7" name="object 7"/>
            <p:cNvSpPr/>
            <p:nvPr/>
          </p:nvSpPr>
          <p:spPr>
            <a:xfrm>
              <a:off x="0" y="889761"/>
              <a:ext cx="9144000" cy="5968365"/>
            </a:xfrm>
            <a:custGeom>
              <a:avLst/>
              <a:gdLst/>
              <a:ahLst/>
              <a:cxnLst/>
              <a:rect l="l" t="t" r="r" b="b"/>
              <a:pathLst>
                <a:path w="9144000" h="5968365">
                  <a:moveTo>
                    <a:pt x="9144000" y="5469306"/>
                  </a:moveTo>
                  <a:lnTo>
                    <a:pt x="4572000" y="5469306"/>
                  </a:lnTo>
                  <a:lnTo>
                    <a:pt x="0" y="5469306"/>
                  </a:lnTo>
                  <a:lnTo>
                    <a:pt x="0" y="5968238"/>
                  </a:lnTo>
                  <a:lnTo>
                    <a:pt x="4572000" y="5968238"/>
                  </a:lnTo>
                  <a:lnTo>
                    <a:pt x="9144000" y="5968238"/>
                  </a:lnTo>
                  <a:lnTo>
                    <a:pt x="9144000" y="5469306"/>
                  </a:lnTo>
                  <a:close/>
                </a:path>
                <a:path w="9144000" h="5968365">
                  <a:moveTo>
                    <a:pt x="9144000" y="4471428"/>
                  </a:moveTo>
                  <a:lnTo>
                    <a:pt x="4572000" y="4471428"/>
                  </a:lnTo>
                  <a:lnTo>
                    <a:pt x="0" y="4471428"/>
                  </a:lnTo>
                  <a:lnTo>
                    <a:pt x="0" y="4970348"/>
                  </a:lnTo>
                  <a:lnTo>
                    <a:pt x="0" y="5469293"/>
                  </a:lnTo>
                  <a:lnTo>
                    <a:pt x="4572000" y="5469293"/>
                  </a:lnTo>
                  <a:lnTo>
                    <a:pt x="9144000" y="5469293"/>
                  </a:lnTo>
                  <a:lnTo>
                    <a:pt x="9144000" y="4970361"/>
                  </a:lnTo>
                  <a:lnTo>
                    <a:pt x="9144000" y="4471428"/>
                  </a:lnTo>
                  <a:close/>
                </a:path>
                <a:path w="9144000" h="5968365">
                  <a:moveTo>
                    <a:pt x="9144000" y="3972471"/>
                  </a:moveTo>
                  <a:lnTo>
                    <a:pt x="4572000" y="3972471"/>
                  </a:lnTo>
                  <a:lnTo>
                    <a:pt x="0" y="3972471"/>
                  </a:lnTo>
                  <a:lnTo>
                    <a:pt x="0" y="4471416"/>
                  </a:lnTo>
                  <a:lnTo>
                    <a:pt x="4572000" y="4471416"/>
                  </a:lnTo>
                  <a:lnTo>
                    <a:pt x="9144000" y="4471416"/>
                  </a:lnTo>
                  <a:lnTo>
                    <a:pt x="9144000" y="3972471"/>
                  </a:lnTo>
                  <a:close/>
                </a:path>
                <a:path w="9144000" h="5968365">
                  <a:moveTo>
                    <a:pt x="9144000" y="2974632"/>
                  </a:moveTo>
                  <a:lnTo>
                    <a:pt x="4572000" y="2974632"/>
                  </a:lnTo>
                  <a:lnTo>
                    <a:pt x="0" y="2974632"/>
                  </a:lnTo>
                  <a:lnTo>
                    <a:pt x="0" y="3473488"/>
                  </a:lnTo>
                  <a:lnTo>
                    <a:pt x="0" y="3972433"/>
                  </a:lnTo>
                  <a:lnTo>
                    <a:pt x="4572000" y="3972433"/>
                  </a:lnTo>
                  <a:lnTo>
                    <a:pt x="9144000" y="3972433"/>
                  </a:lnTo>
                  <a:lnTo>
                    <a:pt x="9144000" y="3473577"/>
                  </a:lnTo>
                  <a:lnTo>
                    <a:pt x="9144000" y="2974632"/>
                  </a:lnTo>
                  <a:close/>
                </a:path>
                <a:path w="9144000" h="5968365">
                  <a:moveTo>
                    <a:pt x="9144000" y="2475649"/>
                  </a:moveTo>
                  <a:lnTo>
                    <a:pt x="4572000" y="2475649"/>
                  </a:lnTo>
                  <a:lnTo>
                    <a:pt x="0" y="2475649"/>
                  </a:lnTo>
                  <a:lnTo>
                    <a:pt x="0" y="2974594"/>
                  </a:lnTo>
                  <a:lnTo>
                    <a:pt x="4572000" y="2974594"/>
                  </a:lnTo>
                  <a:lnTo>
                    <a:pt x="9144000" y="2974594"/>
                  </a:lnTo>
                  <a:lnTo>
                    <a:pt x="9144000" y="2475649"/>
                  </a:lnTo>
                  <a:close/>
                </a:path>
                <a:path w="9144000" h="5968365">
                  <a:moveTo>
                    <a:pt x="9144000" y="1976678"/>
                  </a:moveTo>
                  <a:lnTo>
                    <a:pt x="4572000" y="1976678"/>
                  </a:lnTo>
                  <a:lnTo>
                    <a:pt x="0" y="1976678"/>
                  </a:lnTo>
                  <a:lnTo>
                    <a:pt x="0" y="2475611"/>
                  </a:lnTo>
                  <a:lnTo>
                    <a:pt x="4572000" y="2475611"/>
                  </a:lnTo>
                  <a:lnTo>
                    <a:pt x="9144000" y="2475611"/>
                  </a:lnTo>
                  <a:lnTo>
                    <a:pt x="9144000" y="1976678"/>
                  </a:lnTo>
                  <a:close/>
                </a:path>
                <a:path w="9144000" h="5968365">
                  <a:moveTo>
                    <a:pt x="9144000" y="978839"/>
                  </a:moveTo>
                  <a:lnTo>
                    <a:pt x="4572000" y="978839"/>
                  </a:lnTo>
                  <a:lnTo>
                    <a:pt x="0" y="978839"/>
                  </a:lnTo>
                  <a:lnTo>
                    <a:pt x="0" y="1477683"/>
                  </a:lnTo>
                  <a:lnTo>
                    <a:pt x="0" y="1976628"/>
                  </a:lnTo>
                  <a:lnTo>
                    <a:pt x="4572000" y="1976628"/>
                  </a:lnTo>
                  <a:lnTo>
                    <a:pt x="9144000" y="1976628"/>
                  </a:lnTo>
                  <a:lnTo>
                    <a:pt x="9144000" y="1477772"/>
                  </a:lnTo>
                  <a:lnTo>
                    <a:pt x="9144000" y="978839"/>
                  </a:lnTo>
                  <a:close/>
                </a:path>
                <a:path w="9144000" h="5968365">
                  <a:moveTo>
                    <a:pt x="9144000" y="479844"/>
                  </a:moveTo>
                  <a:lnTo>
                    <a:pt x="4572000" y="479844"/>
                  </a:lnTo>
                  <a:lnTo>
                    <a:pt x="0" y="479844"/>
                  </a:lnTo>
                  <a:lnTo>
                    <a:pt x="0" y="978789"/>
                  </a:lnTo>
                  <a:lnTo>
                    <a:pt x="4572000" y="978789"/>
                  </a:lnTo>
                  <a:lnTo>
                    <a:pt x="9144000" y="978789"/>
                  </a:lnTo>
                  <a:lnTo>
                    <a:pt x="9144000" y="479844"/>
                  </a:lnTo>
                  <a:close/>
                </a:path>
                <a:path w="9144000" h="5968365">
                  <a:moveTo>
                    <a:pt x="9144000" y="0"/>
                  </a:moveTo>
                  <a:lnTo>
                    <a:pt x="4572000" y="0"/>
                  </a:lnTo>
                  <a:lnTo>
                    <a:pt x="0" y="0"/>
                  </a:lnTo>
                  <a:lnTo>
                    <a:pt x="0" y="479806"/>
                  </a:lnTo>
                  <a:lnTo>
                    <a:pt x="4572000" y="479806"/>
                  </a:lnTo>
                  <a:lnTo>
                    <a:pt x="9144000" y="479806"/>
                  </a:lnTo>
                  <a:lnTo>
                    <a:pt x="9144000" y="0"/>
                  </a:lnTo>
                  <a:close/>
                </a:path>
              </a:pathLst>
            </a:custGeom>
            <a:solidFill>
              <a:srgbClr val="FFFF99"/>
            </a:solidFill>
          </p:spPr>
          <p:txBody>
            <a:bodyPr wrap="square" lIns="0" tIns="0" rIns="0" bIns="0" rtlCol="0"/>
            <a:lstStyle/>
            <a:p>
              <a:endParaRPr dirty="0"/>
            </a:p>
          </p:txBody>
        </p:sp>
        <p:sp>
          <p:nvSpPr>
            <p:cNvPr id="8" name="object 8"/>
            <p:cNvSpPr/>
            <p:nvPr/>
          </p:nvSpPr>
          <p:spPr>
            <a:xfrm>
              <a:off x="0" y="12699"/>
              <a:ext cx="9144000" cy="6845300"/>
            </a:xfrm>
            <a:custGeom>
              <a:avLst/>
              <a:gdLst/>
              <a:ahLst/>
              <a:cxnLst/>
              <a:rect l="l" t="t" r="r" b="b"/>
              <a:pathLst>
                <a:path w="9144000" h="6845300">
                  <a:moveTo>
                    <a:pt x="9144000" y="0"/>
                  </a:moveTo>
                  <a:lnTo>
                    <a:pt x="9137650" y="0"/>
                  </a:lnTo>
                  <a:lnTo>
                    <a:pt x="9137650" y="12700"/>
                  </a:lnTo>
                  <a:lnTo>
                    <a:pt x="9137650" y="838962"/>
                  </a:lnTo>
                  <a:lnTo>
                    <a:pt x="9137650" y="6838963"/>
                  </a:lnTo>
                  <a:lnTo>
                    <a:pt x="4578350" y="6838963"/>
                  </a:lnTo>
                  <a:lnTo>
                    <a:pt x="4578350" y="6352705"/>
                  </a:lnTo>
                  <a:lnTo>
                    <a:pt x="9137650" y="6352705"/>
                  </a:lnTo>
                  <a:lnTo>
                    <a:pt x="9137650" y="6340005"/>
                  </a:lnTo>
                  <a:lnTo>
                    <a:pt x="4578350" y="6340005"/>
                  </a:lnTo>
                  <a:lnTo>
                    <a:pt x="4578350" y="5853773"/>
                  </a:lnTo>
                  <a:lnTo>
                    <a:pt x="9137650" y="5853773"/>
                  </a:lnTo>
                  <a:lnTo>
                    <a:pt x="9137650" y="5841073"/>
                  </a:lnTo>
                  <a:lnTo>
                    <a:pt x="4578350" y="5841073"/>
                  </a:lnTo>
                  <a:lnTo>
                    <a:pt x="4578350" y="5354828"/>
                  </a:lnTo>
                  <a:lnTo>
                    <a:pt x="9137650" y="5354828"/>
                  </a:lnTo>
                  <a:lnTo>
                    <a:pt x="9137650" y="5342128"/>
                  </a:lnTo>
                  <a:lnTo>
                    <a:pt x="4578350" y="5342128"/>
                  </a:lnTo>
                  <a:lnTo>
                    <a:pt x="4578350" y="4855845"/>
                  </a:lnTo>
                  <a:lnTo>
                    <a:pt x="9137650" y="4855845"/>
                  </a:lnTo>
                  <a:lnTo>
                    <a:pt x="9137650" y="4843145"/>
                  </a:lnTo>
                  <a:lnTo>
                    <a:pt x="4578350" y="4843145"/>
                  </a:lnTo>
                  <a:lnTo>
                    <a:pt x="4578350" y="4356989"/>
                  </a:lnTo>
                  <a:lnTo>
                    <a:pt x="9137650" y="4356989"/>
                  </a:lnTo>
                  <a:lnTo>
                    <a:pt x="9137650" y="4344289"/>
                  </a:lnTo>
                  <a:lnTo>
                    <a:pt x="4578350" y="4344289"/>
                  </a:lnTo>
                  <a:lnTo>
                    <a:pt x="4578350" y="3858006"/>
                  </a:lnTo>
                  <a:lnTo>
                    <a:pt x="9137650" y="3858006"/>
                  </a:lnTo>
                  <a:lnTo>
                    <a:pt x="9137650" y="3845306"/>
                  </a:lnTo>
                  <a:lnTo>
                    <a:pt x="4578350" y="3845306"/>
                  </a:lnTo>
                  <a:lnTo>
                    <a:pt x="4578350" y="3359023"/>
                  </a:lnTo>
                  <a:lnTo>
                    <a:pt x="9137650" y="3359023"/>
                  </a:lnTo>
                  <a:lnTo>
                    <a:pt x="9137650" y="3346323"/>
                  </a:lnTo>
                  <a:lnTo>
                    <a:pt x="4578350" y="3346323"/>
                  </a:lnTo>
                  <a:lnTo>
                    <a:pt x="4578350" y="2860040"/>
                  </a:lnTo>
                  <a:lnTo>
                    <a:pt x="9137650" y="2860040"/>
                  </a:lnTo>
                  <a:lnTo>
                    <a:pt x="9137650" y="2847340"/>
                  </a:lnTo>
                  <a:lnTo>
                    <a:pt x="4578350" y="2847340"/>
                  </a:lnTo>
                  <a:lnTo>
                    <a:pt x="4578350" y="2361184"/>
                  </a:lnTo>
                  <a:lnTo>
                    <a:pt x="9137650" y="2361184"/>
                  </a:lnTo>
                  <a:lnTo>
                    <a:pt x="9137650" y="2348484"/>
                  </a:lnTo>
                  <a:lnTo>
                    <a:pt x="4578350" y="2348484"/>
                  </a:lnTo>
                  <a:lnTo>
                    <a:pt x="4578350" y="1862201"/>
                  </a:lnTo>
                  <a:lnTo>
                    <a:pt x="9137650" y="1862201"/>
                  </a:lnTo>
                  <a:lnTo>
                    <a:pt x="9137650" y="1849501"/>
                  </a:lnTo>
                  <a:lnTo>
                    <a:pt x="4578350" y="1849501"/>
                  </a:lnTo>
                  <a:lnTo>
                    <a:pt x="4578350" y="1363218"/>
                  </a:lnTo>
                  <a:lnTo>
                    <a:pt x="9137650" y="1363218"/>
                  </a:lnTo>
                  <a:lnTo>
                    <a:pt x="9137650" y="1350518"/>
                  </a:lnTo>
                  <a:lnTo>
                    <a:pt x="4578350" y="1350518"/>
                  </a:lnTo>
                  <a:lnTo>
                    <a:pt x="4578350" y="877062"/>
                  </a:lnTo>
                  <a:lnTo>
                    <a:pt x="9137650" y="877062"/>
                  </a:lnTo>
                  <a:lnTo>
                    <a:pt x="9137650" y="838962"/>
                  </a:lnTo>
                  <a:lnTo>
                    <a:pt x="4578350" y="838962"/>
                  </a:lnTo>
                  <a:lnTo>
                    <a:pt x="4565650" y="838962"/>
                  </a:lnTo>
                  <a:lnTo>
                    <a:pt x="4565650" y="877062"/>
                  </a:lnTo>
                  <a:lnTo>
                    <a:pt x="4565650" y="6838963"/>
                  </a:lnTo>
                  <a:lnTo>
                    <a:pt x="6350" y="6838963"/>
                  </a:lnTo>
                  <a:lnTo>
                    <a:pt x="6350" y="6352705"/>
                  </a:lnTo>
                  <a:lnTo>
                    <a:pt x="4565650" y="6352705"/>
                  </a:lnTo>
                  <a:lnTo>
                    <a:pt x="4565650" y="6340005"/>
                  </a:lnTo>
                  <a:lnTo>
                    <a:pt x="6350" y="6340005"/>
                  </a:lnTo>
                  <a:lnTo>
                    <a:pt x="6350" y="5853773"/>
                  </a:lnTo>
                  <a:lnTo>
                    <a:pt x="4565650" y="5853773"/>
                  </a:lnTo>
                  <a:lnTo>
                    <a:pt x="4565650" y="5841073"/>
                  </a:lnTo>
                  <a:lnTo>
                    <a:pt x="6350" y="5841073"/>
                  </a:lnTo>
                  <a:lnTo>
                    <a:pt x="6350" y="5354828"/>
                  </a:lnTo>
                  <a:lnTo>
                    <a:pt x="4565650" y="5354828"/>
                  </a:lnTo>
                  <a:lnTo>
                    <a:pt x="4565650" y="5342128"/>
                  </a:lnTo>
                  <a:lnTo>
                    <a:pt x="6350" y="5342128"/>
                  </a:lnTo>
                  <a:lnTo>
                    <a:pt x="6350" y="4855845"/>
                  </a:lnTo>
                  <a:lnTo>
                    <a:pt x="4565650" y="4855845"/>
                  </a:lnTo>
                  <a:lnTo>
                    <a:pt x="4565650" y="4843145"/>
                  </a:lnTo>
                  <a:lnTo>
                    <a:pt x="6350" y="4843145"/>
                  </a:lnTo>
                  <a:lnTo>
                    <a:pt x="6350" y="4356989"/>
                  </a:lnTo>
                  <a:lnTo>
                    <a:pt x="4565650" y="4356989"/>
                  </a:lnTo>
                  <a:lnTo>
                    <a:pt x="4565650" y="4344289"/>
                  </a:lnTo>
                  <a:lnTo>
                    <a:pt x="6350" y="4344289"/>
                  </a:lnTo>
                  <a:lnTo>
                    <a:pt x="6350" y="3858006"/>
                  </a:lnTo>
                  <a:lnTo>
                    <a:pt x="4565650" y="3858006"/>
                  </a:lnTo>
                  <a:lnTo>
                    <a:pt x="4565650" y="3845306"/>
                  </a:lnTo>
                  <a:lnTo>
                    <a:pt x="6350" y="3845306"/>
                  </a:lnTo>
                  <a:lnTo>
                    <a:pt x="6350" y="3359023"/>
                  </a:lnTo>
                  <a:lnTo>
                    <a:pt x="4565650" y="3359023"/>
                  </a:lnTo>
                  <a:lnTo>
                    <a:pt x="4565650" y="3346323"/>
                  </a:lnTo>
                  <a:lnTo>
                    <a:pt x="6350" y="3346323"/>
                  </a:lnTo>
                  <a:lnTo>
                    <a:pt x="6350" y="2860040"/>
                  </a:lnTo>
                  <a:lnTo>
                    <a:pt x="4565650" y="2860040"/>
                  </a:lnTo>
                  <a:lnTo>
                    <a:pt x="4565650" y="2847340"/>
                  </a:lnTo>
                  <a:lnTo>
                    <a:pt x="6350" y="2847340"/>
                  </a:lnTo>
                  <a:lnTo>
                    <a:pt x="6350" y="2361184"/>
                  </a:lnTo>
                  <a:lnTo>
                    <a:pt x="4565650" y="2361184"/>
                  </a:lnTo>
                  <a:lnTo>
                    <a:pt x="4565650" y="2348484"/>
                  </a:lnTo>
                  <a:lnTo>
                    <a:pt x="6350" y="2348484"/>
                  </a:lnTo>
                  <a:lnTo>
                    <a:pt x="6350" y="1862201"/>
                  </a:lnTo>
                  <a:lnTo>
                    <a:pt x="4565650" y="1862201"/>
                  </a:lnTo>
                  <a:lnTo>
                    <a:pt x="4565650" y="1849501"/>
                  </a:lnTo>
                  <a:lnTo>
                    <a:pt x="6350" y="1849501"/>
                  </a:lnTo>
                  <a:lnTo>
                    <a:pt x="6350" y="1363218"/>
                  </a:lnTo>
                  <a:lnTo>
                    <a:pt x="4565650" y="1363218"/>
                  </a:lnTo>
                  <a:lnTo>
                    <a:pt x="4565650" y="1350518"/>
                  </a:lnTo>
                  <a:lnTo>
                    <a:pt x="6350" y="1350518"/>
                  </a:lnTo>
                  <a:lnTo>
                    <a:pt x="6350" y="877062"/>
                  </a:lnTo>
                  <a:lnTo>
                    <a:pt x="4565650" y="877062"/>
                  </a:lnTo>
                  <a:lnTo>
                    <a:pt x="4565650" y="838962"/>
                  </a:lnTo>
                  <a:lnTo>
                    <a:pt x="6350" y="838962"/>
                  </a:lnTo>
                  <a:lnTo>
                    <a:pt x="6350" y="12700"/>
                  </a:lnTo>
                  <a:lnTo>
                    <a:pt x="9137650" y="12700"/>
                  </a:lnTo>
                  <a:lnTo>
                    <a:pt x="9137650" y="0"/>
                  </a:lnTo>
                  <a:lnTo>
                    <a:pt x="6350" y="0"/>
                  </a:lnTo>
                  <a:lnTo>
                    <a:pt x="0" y="0"/>
                  </a:lnTo>
                  <a:lnTo>
                    <a:pt x="0" y="12700"/>
                  </a:lnTo>
                  <a:lnTo>
                    <a:pt x="0" y="6845300"/>
                  </a:lnTo>
                  <a:lnTo>
                    <a:pt x="6350" y="6845300"/>
                  </a:lnTo>
                  <a:lnTo>
                    <a:pt x="4565650" y="6845300"/>
                  </a:lnTo>
                  <a:lnTo>
                    <a:pt x="4578350" y="6845300"/>
                  </a:lnTo>
                  <a:lnTo>
                    <a:pt x="9137650" y="6845300"/>
                  </a:lnTo>
                  <a:lnTo>
                    <a:pt x="9144000" y="6845300"/>
                  </a:lnTo>
                  <a:lnTo>
                    <a:pt x="9144000" y="6838963"/>
                  </a:lnTo>
                  <a:lnTo>
                    <a:pt x="9144000" y="12700"/>
                  </a:lnTo>
                  <a:lnTo>
                    <a:pt x="9144000" y="0"/>
                  </a:lnTo>
                  <a:close/>
                </a:path>
              </a:pathLst>
            </a:custGeom>
            <a:solidFill>
              <a:srgbClr val="FFFFFF"/>
            </a:solidFill>
          </p:spPr>
          <p:txBody>
            <a:bodyPr wrap="square" lIns="0" tIns="0" rIns="0" bIns="0" rtlCol="0"/>
            <a:lstStyle/>
            <a:p>
              <a:endParaRPr dirty="0"/>
            </a:p>
          </p:txBody>
        </p:sp>
      </p:grpSp>
      <p:sp>
        <p:nvSpPr>
          <p:cNvPr id="9" name="object 9"/>
          <p:cNvSpPr txBox="1"/>
          <p:nvPr/>
        </p:nvSpPr>
        <p:spPr>
          <a:xfrm>
            <a:off x="353669" y="44577"/>
            <a:ext cx="8243570" cy="6640830"/>
          </a:xfrm>
          <a:prstGeom prst="rect">
            <a:avLst/>
          </a:prstGeom>
        </p:spPr>
        <p:txBody>
          <a:bodyPr vert="horz" wrap="square" lIns="0" tIns="12700" rIns="0" bIns="0" rtlCol="0">
            <a:spAutoFit/>
          </a:bodyPr>
          <a:lstStyle/>
          <a:p>
            <a:pPr marL="2631440" marR="2430780" indent="28575">
              <a:lnSpc>
                <a:spcPct val="100000"/>
              </a:lnSpc>
              <a:spcBef>
                <a:spcPts val="100"/>
              </a:spcBef>
            </a:pPr>
            <a:r>
              <a:rPr sz="1800" b="1" spc="-5" dirty="0">
                <a:solidFill>
                  <a:srgbClr val="C00000"/>
                </a:solidFill>
                <a:latin typeface="Bookman Uralic"/>
                <a:cs typeface="Bookman Uralic"/>
              </a:rPr>
              <a:t>CHARACTER TRAITS </a:t>
            </a:r>
            <a:r>
              <a:rPr sz="1800" b="1" spc="-10" dirty="0">
                <a:solidFill>
                  <a:srgbClr val="C00000"/>
                </a:solidFill>
                <a:latin typeface="Bookman Uralic"/>
                <a:cs typeface="Bookman Uralic"/>
              </a:rPr>
              <a:t>FOR  </a:t>
            </a:r>
            <a:r>
              <a:rPr sz="1800" b="1" spc="-5" dirty="0">
                <a:solidFill>
                  <a:srgbClr val="C00000"/>
                </a:solidFill>
                <a:latin typeface="Bookman Uralic"/>
                <a:cs typeface="Bookman Uralic"/>
              </a:rPr>
              <a:t>GRADES </a:t>
            </a:r>
            <a:r>
              <a:rPr sz="1800" b="1" dirty="0">
                <a:solidFill>
                  <a:srgbClr val="C00000"/>
                </a:solidFill>
                <a:latin typeface="Bookman Uralic"/>
                <a:cs typeface="Bookman Uralic"/>
              </a:rPr>
              <a:t>4 </a:t>
            </a:r>
            <a:r>
              <a:rPr sz="1800" b="1" spc="-5" dirty="0">
                <a:solidFill>
                  <a:srgbClr val="C00000"/>
                </a:solidFill>
                <a:latin typeface="Bookman Uralic"/>
                <a:cs typeface="Bookman Uralic"/>
              </a:rPr>
              <a:t>TO 10</a:t>
            </a:r>
            <a:r>
              <a:rPr sz="1800" b="1" spc="-65" dirty="0">
                <a:solidFill>
                  <a:srgbClr val="C00000"/>
                </a:solidFill>
                <a:latin typeface="Bookman Uralic"/>
                <a:cs typeface="Bookman Uralic"/>
              </a:rPr>
              <a:t> </a:t>
            </a:r>
            <a:r>
              <a:rPr sz="1800" b="1" spc="-5" dirty="0">
                <a:solidFill>
                  <a:srgbClr val="C00000"/>
                </a:solidFill>
                <a:latin typeface="Bookman Uralic"/>
                <a:cs typeface="Bookman Uralic"/>
              </a:rPr>
              <a:t>AWARDS</a:t>
            </a:r>
            <a:endParaRPr sz="1800" dirty="0">
              <a:latin typeface="Bookman Uralic"/>
              <a:cs typeface="Bookman Uralic"/>
            </a:endParaRPr>
          </a:p>
          <a:p>
            <a:pPr marL="637540" marR="365125" indent="182880">
              <a:lnSpc>
                <a:spcPct val="182000"/>
              </a:lnSpc>
              <a:spcBef>
                <a:spcPts val="615"/>
              </a:spcBef>
              <a:tabLst>
                <a:tab pos="5139690" algn="l"/>
                <a:tab pos="5297170" algn="l"/>
              </a:tabLst>
            </a:pPr>
            <a:r>
              <a:rPr sz="1800" b="1" spc="-10" dirty="0">
                <a:solidFill>
                  <a:srgbClr val="006600"/>
                </a:solidFill>
                <a:latin typeface="Bookman Uralic"/>
                <a:cs typeface="Bookman Uralic"/>
              </a:rPr>
              <a:t>Most</a:t>
            </a:r>
            <a:r>
              <a:rPr sz="1800" b="1" dirty="0">
                <a:solidFill>
                  <a:srgbClr val="006600"/>
                </a:solidFill>
                <a:latin typeface="Bookman Uralic"/>
                <a:cs typeface="Bookman Uralic"/>
              </a:rPr>
              <a:t> </a:t>
            </a:r>
            <a:r>
              <a:rPr sz="1800" b="1" spc="-5" dirty="0">
                <a:solidFill>
                  <a:srgbClr val="006600"/>
                </a:solidFill>
                <a:latin typeface="Bookman Uralic"/>
                <a:cs typeface="Bookman Uralic"/>
              </a:rPr>
              <a:t>Active</a:t>
            </a:r>
            <a:r>
              <a:rPr sz="1800" b="1" spc="15" dirty="0">
                <a:solidFill>
                  <a:srgbClr val="006600"/>
                </a:solidFill>
                <a:latin typeface="Bookman Uralic"/>
                <a:cs typeface="Bookman Uralic"/>
              </a:rPr>
              <a:t> </a:t>
            </a:r>
            <a:r>
              <a:rPr sz="1800" b="1" spc="-5" dirty="0">
                <a:solidFill>
                  <a:srgbClr val="006600"/>
                </a:solidFill>
                <a:latin typeface="Bookman Uralic"/>
                <a:cs typeface="Bookman Uralic"/>
              </a:rPr>
              <a:t>Award	</a:t>
            </a:r>
            <a:r>
              <a:rPr sz="1800" b="1" spc="-10" dirty="0">
                <a:solidFill>
                  <a:srgbClr val="006600"/>
                </a:solidFill>
                <a:latin typeface="Bookman Uralic"/>
                <a:cs typeface="Bookman Uralic"/>
              </a:rPr>
              <a:t>Most </a:t>
            </a:r>
            <a:r>
              <a:rPr sz="1800" b="1" dirty="0">
                <a:solidFill>
                  <a:srgbClr val="006600"/>
                </a:solidFill>
                <a:latin typeface="Bookman Uralic"/>
                <a:cs typeface="Bookman Uralic"/>
              </a:rPr>
              <a:t>Respectful</a:t>
            </a:r>
            <a:r>
              <a:rPr sz="1800" b="1" spc="-65" dirty="0">
                <a:solidFill>
                  <a:srgbClr val="006600"/>
                </a:solidFill>
                <a:latin typeface="Bookman Uralic"/>
                <a:cs typeface="Bookman Uralic"/>
              </a:rPr>
              <a:t> </a:t>
            </a:r>
            <a:r>
              <a:rPr sz="1800" b="1" spc="-5" dirty="0">
                <a:solidFill>
                  <a:srgbClr val="006600"/>
                </a:solidFill>
                <a:latin typeface="Bookman Uralic"/>
                <a:cs typeface="Bookman Uralic"/>
              </a:rPr>
              <a:t>Award  </a:t>
            </a:r>
            <a:r>
              <a:rPr sz="1800" b="1" spc="-10" dirty="0">
                <a:solidFill>
                  <a:srgbClr val="006600"/>
                </a:solidFill>
                <a:latin typeface="Bookman Uralic"/>
                <a:cs typeface="Bookman Uralic"/>
              </a:rPr>
              <a:t>Most</a:t>
            </a:r>
            <a:r>
              <a:rPr sz="1800" b="1" dirty="0">
                <a:solidFill>
                  <a:srgbClr val="006600"/>
                </a:solidFill>
                <a:latin typeface="Bookman Uralic"/>
                <a:cs typeface="Bookman Uralic"/>
              </a:rPr>
              <a:t> </a:t>
            </a:r>
            <a:r>
              <a:rPr sz="1800" b="1" spc="-5" dirty="0">
                <a:solidFill>
                  <a:srgbClr val="006600"/>
                </a:solidFill>
                <a:latin typeface="Bookman Uralic"/>
                <a:cs typeface="Bookman Uralic"/>
              </a:rPr>
              <a:t>Attentive</a:t>
            </a:r>
            <a:r>
              <a:rPr sz="1800" b="1" spc="15" dirty="0">
                <a:solidFill>
                  <a:srgbClr val="006600"/>
                </a:solidFill>
                <a:latin typeface="Bookman Uralic"/>
                <a:cs typeface="Bookman Uralic"/>
              </a:rPr>
              <a:t> </a:t>
            </a:r>
            <a:r>
              <a:rPr sz="1800" b="1" spc="-5" dirty="0">
                <a:solidFill>
                  <a:srgbClr val="006600"/>
                </a:solidFill>
                <a:latin typeface="Bookman Uralic"/>
                <a:cs typeface="Bookman Uralic"/>
              </a:rPr>
              <a:t>Award		</a:t>
            </a:r>
            <a:r>
              <a:rPr sz="1800" b="1" spc="-10" dirty="0">
                <a:solidFill>
                  <a:srgbClr val="006600"/>
                </a:solidFill>
                <a:latin typeface="Bookman Uralic"/>
                <a:cs typeface="Bookman Uralic"/>
              </a:rPr>
              <a:t>Most </a:t>
            </a:r>
            <a:r>
              <a:rPr sz="1800" b="1" spc="-5" dirty="0">
                <a:solidFill>
                  <a:srgbClr val="006600"/>
                </a:solidFill>
                <a:latin typeface="Bookman Uralic"/>
                <a:cs typeface="Bookman Uralic"/>
              </a:rPr>
              <a:t>Diligent Award</a:t>
            </a:r>
            <a:endParaRPr sz="1800" dirty="0">
              <a:latin typeface="Bookman Uralic"/>
              <a:cs typeface="Bookman Uralic"/>
            </a:endParaRPr>
          </a:p>
          <a:p>
            <a:pPr marL="692150" marR="262890" indent="168910">
              <a:lnSpc>
                <a:spcPct val="181900"/>
              </a:lnSpc>
              <a:tabLst>
                <a:tab pos="5036185" algn="l"/>
                <a:tab pos="5065395" algn="l"/>
                <a:tab pos="5304790" algn="l"/>
              </a:tabLst>
            </a:pPr>
            <a:r>
              <a:rPr sz="1800" b="1" spc="-10" dirty="0">
                <a:solidFill>
                  <a:srgbClr val="006600"/>
                </a:solidFill>
                <a:latin typeface="Bookman Uralic"/>
                <a:cs typeface="Bookman Uralic"/>
              </a:rPr>
              <a:t>Most</a:t>
            </a:r>
            <a:r>
              <a:rPr sz="1800" b="1" dirty="0">
                <a:solidFill>
                  <a:srgbClr val="006600"/>
                </a:solidFill>
                <a:latin typeface="Bookman Uralic"/>
                <a:cs typeface="Bookman Uralic"/>
              </a:rPr>
              <a:t> </a:t>
            </a:r>
            <a:r>
              <a:rPr sz="1800" b="1" spc="-5" dirty="0">
                <a:solidFill>
                  <a:srgbClr val="006600"/>
                </a:solidFill>
                <a:latin typeface="Bookman Uralic"/>
                <a:cs typeface="Bookman Uralic"/>
              </a:rPr>
              <a:t>Brave</a:t>
            </a:r>
            <a:r>
              <a:rPr sz="1800" b="1" spc="15" dirty="0">
                <a:solidFill>
                  <a:srgbClr val="006600"/>
                </a:solidFill>
                <a:latin typeface="Bookman Uralic"/>
                <a:cs typeface="Bookman Uralic"/>
              </a:rPr>
              <a:t> </a:t>
            </a:r>
            <a:r>
              <a:rPr sz="1800" b="1" spc="-5" dirty="0">
                <a:solidFill>
                  <a:srgbClr val="006600"/>
                </a:solidFill>
                <a:latin typeface="Bookman Uralic"/>
                <a:cs typeface="Bookman Uralic"/>
              </a:rPr>
              <a:t>Award	</a:t>
            </a:r>
            <a:r>
              <a:rPr sz="1800" b="1" spc="-10" dirty="0">
                <a:solidFill>
                  <a:srgbClr val="006600"/>
                </a:solidFill>
                <a:latin typeface="Bookman Uralic"/>
                <a:cs typeface="Bookman Uralic"/>
              </a:rPr>
              <a:t>Most </a:t>
            </a:r>
            <a:r>
              <a:rPr sz="1800" b="1" spc="-5" dirty="0">
                <a:solidFill>
                  <a:srgbClr val="006600"/>
                </a:solidFill>
                <a:latin typeface="Bookman Uralic"/>
                <a:cs typeface="Bookman Uralic"/>
              </a:rPr>
              <a:t>Trustworthy Award  </a:t>
            </a:r>
            <a:r>
              <a:rPr sz="1800" b="1" spc="-10" dirty="0">
                <a:solidFill>
                  <a:srgbClr val="006600"/>
                </a:solidFill>
                <a:latin typeface="Bookman Uralic"/>
                <a:cs typeface="Bookman Uralic"/>
              </a:rPr>
              <a:t>Most</a:t>
            </a:r>
            <a:r>
              <a:rPr sz="1800" b="1" spc="5" dirty="0">
                <a:solidFill>
                  <a:srgbClr val="006600"/>
                </a:solidFill>
                <a:latin typeface="Bookman Uralic"/>
                <a:cs typeface="Bookman Uralic"/>
              </a:rPr>
              <a:t> </a:t>
            </a:r>
            <a:r>
              <a:rPr sz="1800" b="1" spc="-5" dirty="0">
                <a:solidFill>
                  <a:srgbClr val="006600"/>
                </a:solidFill>
                <a:latin typeface="Bookman Uralic"/>
                <a:cs typeface="Bookman Uralic"/>
              </a:rPr>
              <a:t>Behaved</a:t>
            </a:r>
            <a:r>
              <a:rPr sz="1800" b="1" spc="35" dirty="0">
                <a:solidFill>
                  <a:srgbClr val="006600"/>
                </a:solidFill>
                <a:latin typeface="Bookman Uralic"/>
                <a:cs typeface="Bookman Uralic"/>
              </a:rPr>
              <a:t> </a:t>
            </a:r>
            <a:r>
              <a:rPr sz="1800" b="1" spc="-5" dirty="0">
                <a:solidFill>
                  <a:srgbClr val="006600"/>
                </a:solidFill>
                <a:latin typeface="Bookman Uralic"/>
                <a:cs typeface="Bookman Uralic"/>
              </a:rPr>
              <a:t>Award	</a:t>
            </a:r>
            <a:r>
              <a:rPr sz="1800" b="1" spc="-10" dirty="0">
                <a:solidFill>
                  <a:srgbClr val="006600"/>
                </a:solidFill>
                <a:latin typeface="Bookman Uralic"/>
                <a:cs typeface="Bookman Uralic"/>
              </a:rPr>
              <a:t>Most </a:t>
            </a:r>
            <a:r>
              <a:rPr sz="1800" b="1" dirty="0">
                <a:solidFill>
                  <a:srgbClr val="006600"/>
                </a:solidFill>
                <a:latin typeface="Bookman Uralic"/>
                <a:cs typeface="Bookman Uralic"/>
              </a:rPr>
              <a:t>Responsible </a:t>
            </a:r>
            <a:r>
              <a:rPr sz="1800" b="1" spc="-5" dirty="0">
                <a:solidFill>
                  <a:srgbClr val="006600"/>
                </a:solidFill>
                <a:latin typeface="Bookman Uralic"/>
                <a:cs typeface="Bookman Uralic"/>
              </a:rPr>
              <a:t>Award  Most</a:t>
            </a:r>
            <a:r>
              <a:rPr sz="1800" b="1" spc="5" dirty="0">
                <a:solidFill>
                  <a:srgbClr val="006600"/>
                </a:solidFill>
                <a:latin typeface="Bookman Uralic"/>
                <a:cs typeface="Bookman Uralic"/>
              </a:rPr>
              <a:t> </a:t>
            </a:r>
            <a:r>
              <a:rPr sz="1800" b="1" spc="-5" dirty="0">
                <a:solidFill>
                  <a:srgbClr val="006600"/>
                </a:solidFill>
                <a:latin typeface="Bookman Uralic"/>
                <a:cs typeface="Bookman Uralic"/>
              </a:rPr>
              <a:t>Cheerful</a:t>
            </a:r>
            <a:r>
              <a:rPr sz="1800" b="1" spc="20" dirty="0">
                <a:solidFill>
                  <a:srgbClr val="006600"/>
                </a:solidFill>
                <a:latin typeface="Bookman Uralic"/>
                <a:cs typeface="Bookman Uralic"/>
              </a:rPr>
              <a:t> </a:t>
            </a:r>
            <a:r>
              <a:rPr sz="1800" b="1" spc="-5" dirty="0">
                <a:solidFill>
                  <a:srgbClr val="006600"/>
                </a:solidFill>
                <a:latin typeface="Bookman Uralic"/>
                <a:cs typeface="Bookman Uralic"/>
              </a:rPr>
              <a:t>Award			Most </a:t>
            </a:r>
            <a:r>
              <a:rPr sz="1800" b="1" dirty="0">
                <a:solidFill>
                  <a:srgbClr val="006600"/>
                </a:solidFill>
                <a:latin typeface="Bookman Uralic"/>
                <a:cs typeface="Bookman Uralic"/>
              </a:rPr>
              <a:t>Flexible </a:t>
            </a:r>
            <a:r>
              <a:rPr sz="1800" b="1" spc="-5" dirty="0">
                <a:solidFill>
                  <a:srgbClr val="006600"/>
                </a:solidFill>
                <a:latin typeface="Bookman Uralic"/>
                <a:cs typeface="Bookman Uralic"/>
              </a:rPr>
              <a:t>Award  </a:t>
            </a:r>
            <a:r>
              <a:rPr sz="1800" b="1" spc="-10" dirty="0">
                <a:solidFill>
                  <a:srgbClr val="006600"/>
                </a:solidFill>
                <a:latin typeface="Bookman Uralic"/>
                <a:cs typeface="Bookman Uralic"/>
              </a:rPr>
              <a:t>Most</a:t>
            </a:r>
            <a:r>
              <a:rPr sz="1800" b="1" dirty="0">
                <a:solidFill>
                  <a:srgbClr val="006600"/>
                </a:solidFill>
                <a:latin typeface="Bookman Uralic"/>
                <a:cs typeface="Bookman Uralic"/>
              </a:rPr>
              <a:t> Creative</a:t>
            </a:r>
            <a:r>
              <a:rPr sz="1800" b="1" spc="25" dirty="0">
                <a:solidFill>
                  <a:srgbClr val="006600"/>
                </a:solidFill>
                <a:latin typeface="Bookman Uralic"/>
                <a:cs typeface="Bookman Uralic"/>
              </a:rPr>
              <a:t> </a:t>
            </a:r>
            <a:r>
              <a:rPr sz="1800" b="1" spc="-5" dirty="0">
                <a:solidFill>
                  <a:srgbClr val="006600"/>
                </a:solidFill>
                <a:latin typeface="Bookman Uralic"/>
                <a:cs typeface="Bookman Uralic"/>
              </a:rPr>
              <a:t>Award		</a:t>
            </a:r>
            <a:r>
              <a:rPr sz="1800" b="1" spc="-10" dirty="0">
                <a:solidFill>
                  <a:srgbClr val="006600"/>
                </a:solidFill>
                <a:latin typeface="Bookman Uralic"/>
                <a:cs typeface="Bookman Uralic"/>
              </a:rPr>
              <a:t>Most </a:t>
            </a:r>
            <a:r>
              <a:rPr sz="1800" b="1" dirty="0">
                <a:solidFill>
                  <a:srgbClr val="006600"/>
                </a:solidFill>
                <a:latin typeface="Bookman Uralic"/>
                <a:cs typeface="Bookman Uralic"/>
              </a:rPr>
              <a:t>Determined</a:t>
            </a:r>
            <a:r>
              <a:rPr sz="1800" b="1" spc="-50"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dirty="0">
              <a:latin typeface="Bookman Uralic"/>
              <a:cs typeface="Bookman Uralic"/>
            </a:endParaRPr>
          </a:p>
          <a:p>
            <a:pPr marL="294640" marR="278765" indent="513080">
              <a:lnSpc>
                <a:spcPts val="3929"/>
              </a:lnSpc>
              <a:spcBef>
                <a:spcPts val="420"/>
              </a:spcBef>
              <a:tabLst>
                <a:tab pos="5051425" algn="l"/>
                <a:tab pos="5397500" algn="l"/>
              </a:tabLst>
            </a:pPr>
            <a:r>
              <a:rPr sz="1800" b="1" spc="-10" dirty="0">
                <a:solidFill>
                  <a:srgbClr val="006600"/>
                </a:solidFill>
                <a:latin typeface="Bookman Uralic"/>
                <a:cs typeface="Bookman Uralic"/>
              </a:rPr>
              <a:t>Most</a:t>
            </a:r>
            <a:r>
              <a:rPr sz="1800" b="1" dirty="0">
                <a:solidFill>
                  <a:srgbClr val="006600"/>
                </a:solidFill>
                <a:latin typeface="Bookman Uralic"/>
                <a:cs typeface="Bookman Uralic"/>
              </a:rPr>
              <a:t> Caring</a:t>
            </a:r>
            <a:r>
              <a:rPr sz="1800" b="1" spc="25" dirty="0">
                <a:solidFill>
                  <a:srgbClr val="006600"/>
                </a:solidFill>
                <a:latin typeface="Bookman Uralic"/>
                <a:cs typeface="Bookman Uralic"/>
              </a:rPr>
              <a:t> </a:t>
            </a:r>
            <a:r>
              <a:rPr sz="1800" b="1" spc="-5" dirty="0">
                <a:solidFill>
                  <a:srgbClr val="006600"/>
                </a:solidFill>
                <a:latin typeface="Bookman Uralic"/>
                <a:cs typeface="Bookman Uralic"/>
              </a:rPr>
              <a:t>Award	Amazing Attitude Award  </a:t>
            </a:r>
            <a:r>
              <a:rPr sz="1800" b="1" spc="-10" dirty="0">
                <a:solidFill>
                  <a:srgbClr val="006600"/>
                </a:solidFill>
                <a:latin typeface="Bookman Uralic"/>
                <a:cs typeface="Bookman Uralic"/>
              </a:rPr>
              <a:t>Most</a:t>
            </a:r>
            <a:r>
              <a:rPr sz="1800" b="1" dirty="0">
                <a:solidFill>
                  <a:srgbClr val="006600"/>
                </a:solidFill>
                <a:latin typeface="Bookman Uralic"/>
                <a:cs typeface="Bookman Uralic"/>
              </a:rPr>
              <a:t> Compassionate</a:t>
            </a:r>
            <a:r>
              <a:rPr sz="1800" b="1" spc="25" dirty="0">
                <a:solidFill>
                  <a:srgbClr val="006600"/>
                </a:solidFill>
                <a:latin typeface="Bookman Uralic"/>
                <a:cs typeface="Bookman Uralic"/>
              </a:rPr>
              <a:t> </a:t>
            </a:r>
            <a:r>
              <a:rPr sz="1800" b="1" spc="-5" dirty="0">
                <a:solidFill>
                  <a:srgbClr val="006600"/>
                </a:solidFill>
                <a:latin typeface="Bookman Uralic"/>
                <a:cs typeface="Bookman Uralic"/>
              </a:rPr>
              <a:t>Award		Promptness</a:t>
            </a:r>
            <a:r>
              <a:rPr sz="1800" b="1" spc="-20"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dirty="0">
              <a:latin typeface="Bookman Uralic"/>
              <a:cs typeface="Bookman Uralic"/>
            </a:endParaRPr>
          </a:p>
          <a:p>
            <a:pPr marL="815975" marR="5080" indent="-803910">
              <a:lnSpc>
                <a:spcPts val="3929"/>
              </a:lnSpc>
              <a:tabLst>
                <a:tab pos="4779010" algn="l"/>
                <a:tab pos="5057775" algn="l"/>
              </a:tabLst>
            </a:pPr>
            <a:r>
              <a:rPr sz="1800" b="1" spc="-10" dirty="0">
                <a:solidFill>
                  <a:srgbClr val="006600"/>
                </a:solidFill>
                <a:latin typeface="Bookman Uralic"/>
                <a:cs typeface="Bookman Uralic"/>
              </a:rPr>
              <a:t>Most </a:t>
            </a:r>
            <a:r>
              <a:rPr sz="1800" b="1" spc="-5" dirty="0">
                <a:solidFill>
                  <a:srgbClr val="006600"/>
                </a:solidFill>
                <a:latin typeface="Bookman Uralic"/>
                <a:cs typeface="Bookman Uralic"/>
              </a:rPr>
              <a:t>Encouraging</a:t>
            </a:r>
            <a:r>
              <a:rPr sz="1800" b="1" spc="35" dirty="0">
                <a:solidFill>
                  <a:srgbClr val="006600"/>
                </a:solidFill>
                <a:latin typeface="Bookman Uralic"/>
                <a:cs typeface="Bookman Uralic"/>
              </a:rPr>
              <a:t> </a:t>
            </a:r>
            <a:r>
              <a:rPr sz="1800" b="1" spc="-5" dirty="0">
                <a:solidFill>
                  <a:srgbClr val="006600"/>
                </a:solidFill>
                <a:latin typeface="Bookman Uralic"/>
                <a:cs typeface="Bookman Uralic"/>
              </a:rPr>
              <a:t>Person</a:t>
            </a:r>
            <a:r>
              <a:rPr sz="1800" b="1" spc="20" dirty="0">
                <a:solidFill>
                  <a:srgbClr val="006600"/>
                </a:solidFill>
                <a:latin typeface="Bookman Uralic"/>
                <a:cs typeface="Bookman Uralic"/>
              </a:rPr>
              <a:t> </a:t>
            </a:r>
            <a:r>
              <a:rPr sz="1800" b="1" spc="-5" dirty="0">
                <a:solidFill>
                  <a:srgbClr val="006600"/>
                </a:solidFill>
                <a:latin typeface="Bookman Uralic"/>
                <a:cs typeface="Bookman Uralic"/>
              </a:rPr>
              <a:t>Award	Environment-Friendly Award  True</a:t>
            </a:r>
            <a:r>
              <a:rPr sz="1800" b="1" dirty="0">
                <a:solidFill>
                  <a:srgbClr val="006600"/>
                </a:solidFill>
                <a:latin typeface="Bookman Uralic"/>
                <a:cs typeface="Bookman Uralic"/>
              </a:rPr>
              <a:t> </a:t>
            </a:r>
            <a:r>
              <a:rPr sz="1800" b="1" spc="-5" dirty="0">
                <a:solidFill>
                  <a:srgbClr val="006600"/>
                </a:solidFill>
                <a:latin typeface="Bookman Uralic"/>
                <a:cs typeface="Bookman Uralic"/>
              </a:rPr>
              <a:t>Leader</a:t>
            </a:r>
            <a:r>
              <a:rPr sz="1800" b="1" spc="15" dirty="0">
                <a:solidFill>
                  <a:srgbClr val="006600"/>
                </a:solidFill>
                <a:latin typeface="Bookman Uralic"/>
                <a:cs typeface="Bookman Uralic"/>
              </a:rPr>
              <a:t> </a:t>
            </a:r>
            <a:r>
              <a:rPr sz="1800" b="1" spc="-5" dirty="0">
                <a:solidFill>
                  <a:srgbClr val="006600"/>
                </a:solidFill>
                <a:latin typeface="Bookman Uralic"/>
                <a:cs typeface="Bookman Uralic"/>
              </a:rPr>
              <a:t>Award		</a:t>
            </a:r>
            <a:r>
              <a:rPr sz="1800" b="1" spc="-10" dirty="0">
                <a:solidFill>
                  <a:srgbClr val="006600"/>
                </a:solidFill>
                <a:latin typeface="Bookman Uralic"/>
                <a:cs typeface="Bookman Uralic"/>
              </a:rPr>
              <a:t>Most </a:t>
            </a:r>
            <a:r>
              <a:rPr sz="1800" b="1" dirty="0">
                <a:solidFill>
                  <a:srgbClr val="006600"/>
                </a:solidFill>
                <a:latin typeface="Bookman Uralic"/>
                <a:cs typeface="Bookman Uralic"/>
              </a:rPr>
              <a:t>Cooperative</a:t>
            </a:r>
            <a:r>
              <a:rPr sz="1800" b="1" spc="-15"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dirty="0">
              <a:latin typeface="Bookman Uralic"/>
              <a:cs typeface="Bookman Uralic"/>
            </a:endParaRPr>
          </a:p>
          <a:p>
            <a:pPr marL="445770">
              <a:lnSpc>
                <a:spcPct val="100000"/>
              </a:lnSpc>
              <a:spcBef>
                <a:spcPts val="1345"/>
              </a:spcBef>
              <a:tabLst>
                <a:tab pos="5393055" algn="l"/>
              </a:tabLst>
            </a:pPr>
            <a:r>
              <a:rPr sz="1800" b="1" spc="-10" dirty="0">
                <a:solidFill>
                  <a:srgbClr val="006600"/>
                </a:solidFill>
                <a:latin typeface="Bookman Uralic"/>
                <a:cs typeface="Bookman Uralic"/>
              </a:rPr>
              <a:t>Most</a:t>
            </a:r>
            <a:r>
              <a:rPr sz="1800" b="1" dirty="0">
                <a:solidFill>
                  <a:srgbClr val="006600"/>
                </a:solidFill>
                <a:latin typeface="Bookman Uralic"/>
                <a:cs typeface="Bookman Uralic"/>
              </a:rPr>
              <a:t> </a:t>
            </a:r>
            <a:r>
              <a:rPr sz="1800" b="1" spc="-5" dirty="0">
                <a:solidFill>
                  <a:srgbClr val="006600"/>
                </a:solidFill>
                <a:latin typeface="Bookman Uralic"/>
                <a:cs typeface="Bookman Uralic"/>
              </a:rPr>
              <a:t>Enthusiastic</a:t>
            </a:r>
            <a:r>
              <a:rPr sz="1800" b="1" spc="25" dirty="0">
                <a:solidFill>
                  <a:srgbClr val="006600"/>
                </a:solidFill>
                <a:latin typeface="Bookman Uralic"/>
                <a:cs typeface="Bookman Uralic"/>
              </a:rPr>
              <a:t> </a:t>
            </a:r>
            <a:r>
              <a:rPr sz="1800" b="1" spc="-5" dirty="0">
                <a:solidFill>
                  <a:srgbClr val="006600"/>
                </a:solidFill>
                <a:latin typeface="Bookman Uralic"/>
                <a:cs typeface="Bookman Uralic"/>
              </a:rPr>
              <a:t>Award	Brave </a:t>
            </a:r>
            <a:r>
              <a:rPr sz="1800" b="1" dirty="0">
                <a:solidFill>
                  <a:srgbClr val="006600"/>
                </a:solidFill>
                <a:latin typeface="Bookman Uralic"/>
                <a:cs typeface="Bookman Uralic"/>
              </a:rPr>
              <a:t>Heart </a:t>
            </a:r>
            <a:r>
              <a:rPr sz="1800" b="1" spc="-5" dirty="0">
                <a:solidFill>
                  <a:srgbClr val="006600"/>
                </a:solidFill>
                <a:latin typeface="Bookman Uralic"/>
                <a:cs typeface="Bookman Uralic"/>
              </a:rPr>
              <a:t>Award</a:t>
            </a:r>
            <a:endParaRPr sz="1800" dirty="0">
              <a:latin typeface="Bookman Uralic"/>
              <a:cs typeface="Bookman Uralic"/>
            </a:endParaRPr>
          </a:p>
          <a:p>
            <a:pPr marL="724535">
              <a:lnSpc>
                <a:spcPct val="100000"/>
              </a:lnSpc>
              <a:spcBef>
                <a:spcPts val="1770"/>
              </a:spcBef>
              <a:tabLst>
                <a:tab pos="4955540" algn="l"/>
              </a:tabLst>
            </a:pPr>
            <a:r>
              <a:rPr sz="1800" b="1" spc="-10" dirty="0">
                <a:solidFill>
                  <a:srgbClr val="006600"/>
                </a:solidFill>
                <a:latin typeface="Bookman Uralic"/>
                <a:cs typeface="Bookman Uralic"/>
              </a:rPr>
              <a:t>Most</a:t>
            </a:r>
            <a:r>
              <a:rPr sz="1800" b="1" spc="10" dirty="0">
                <a:solidFill>
                  <a:srgbClr val="006600"/>
                </a:solidFill>
                <a:latin typeface="Bookman Uralic"/>
                <a:cs typeface="Bookman Uralic"/>
              </a:rPr>
              <a:t> </a:t>
            </a:r>
            <a:r>
              <a:rPr sz="1800" b="1" spc="-5" dirty="0">
                <a:solidFill>
                  <a:srgbClr val="006600"/>
                </a:solidFill>
                <a:latin typeface="Bookman Uralic"/>
                <a:cs typeface="Bookman Uralic"/>
              </a:rPr>
              <a:t>Diligent</a:t>
            </a:r>
            <a:r>
              <a:rPr sz="1800" b="1" spc="25" dirty="0">
                <a:solidFill>
                  <a:srgbClr val="006600"/>
                </a:solidFill>
                <a:latin typeface="Bookman Uralic"/>
                <a:cs typeface="Bookman Uralic"/>
              </a:rPr>
              <a:t> </a:t>
            </a:r>
            <a:r>
              <a:rPr sz="1800" b="1" spc="-5" dirty="0">
                <a:solidFill>
                  <a:srgbClr val="006600"/>
                </a:solidFill>
                <a:latin typeface="Bookman Uralic"/>
                <a:cs typeface="Bookman Uralic"/>
              </a:rPr>
              <a:t>Award	</a:t>
            </a:r>
            <a:r>
              <a:rPr sz="1800" b="1" spc="-10" dirty="0">
                <a:solidFill>
                  <a:srgbClr val="006600"/>
                </a:solidFill>
                <a:latin typeface="Bookman Uralic"/>
                <a:cs typeface="Bookman Uralic"/>
              </a:rPr>
              <a:t>Most </a:t>
            </a:r>
            <a:r>
              <a:rPr sz="1800" b="1" dirty="0">
                <a:solidFill>
                  <a:srgbClr val="006600"/>
                </a:solidFill>
                <a:latin typeface="Bookman Uralic"/>
                <a:cs typeface="Bookman Uralic"/>
              </a:rPr>
              <a:t>Hard Working</a:t>
            </a:r>
            <a:r>
              <a:rPr sz="1800" b="1" spc="-40" dirty="0">
                <a:solidFill>
                  <a:srgbClr val="006600"/>
                </a:solidFill>
                <a:latin typeface="Bookman Uralic"/>
                <a:cs typeface="Bookman Uralic"/>
              </a:rPr>
              <a:t> </a:t>
            </a:r>
            <a:r>
              <a:rPr sz="1800" b="1" spc="-5" dirty="0">
                <a:solidFill>
                  <a:srgbClr val="006600"/>
                </a:solidFill>
                <a:latin typeface="Bookman Uralic"/>
                <a:cs typeface="Bookman Uralic"/>
              </a:rPr>
              <a:t>Award</a:t>
            </a:r>
            <a:endParaRPr sz="1800" dirty="0">
              <a:latin typeface="Bookman Uralic"/>
              <a:cs typeface="Bookman Uralic"/>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09800" y="1458467"/>
            <a:ext cx="6705600" cy="3850004"/>
            <a:chOff x="2209800" y="1458467"/>
            <a:chExt cx="6705600" cy="3850004"/>
          </a:xfrm>
        </p:grpSpPr>
        <p:sp>
          <p:nvSpPr>
            <p:cNvPr id="3" name="object 3"/>
            <p:cNvSpPr/>
            <p:nvPr/>
          </p:nvSpPr>
          <p:spPr>
            <a:xfrm>
              <a:off x="2209800" y="1676399"/>
              <a:ext cx="6705600" cy="3632200"/>
            </a:xfrm>
            <a:custGeom>
              <a:avLst/>
              <a:gdLst/>
              <a:ahLst/>
              <a:cxnLst/>
              <a:rect l="l" t="t" r="r" b="b"/>
              <a:pathLst>
                <a:path w="6705600" h="3632200">
                  <a:moveTo>
                    <a:pt x="6705600" y="0"/>
                  </a:moveTo>
                  <a:lnTo>
                    <a:pt x="0" y="0"/>
                  </a:lnTo>
                  <a:lnTo>
                    <a:pt x="0" y="3631691"/>
                  </a:lnTo>
                  <a:lnTo>
                    <a:pt x="6705600" y="3631691"/>
                  </a:lnTo>
                  <a:lnTo>
                    <a:pt x="6705600" y="0"/>
                  </a:lnTo>
                  <a:close/>
                </a:path>
              </a:pathLst>
            </a:custGeom>
            <a:solidFill>
              <a:srgbClr val="00E6AA"/>
            </a:solidFill>
          </p:spPr>
          <p:txBody>
            <a:bodyPr wrap="square" lIns="0" tIns="0" rIns="0" bIns="0" rtlCol="0"/>
            <a:lstStyle/>
            <a:p>
              <a:endParaRPr dirty="0"/>
            </a:p>
          </p:txBody>
        </p:sp>
        <p:sp>
          <p:nvSpPr>
            <p:cNvPr id="4" name="object 4"/>
            <p:cNvSpPr/>
            <p:nvPr/>
          </p:nvSpPr>
          <p:spPr>
            <a:xfrm>
              <a:off x="2933700" y="1458467"/>
              <a:ext cx="5585459" cy="1833372"/>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2708148" y="2464307"/>
              <a:ext cx="6036563" cy="1833372"/>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3704844" y="3470147"/>
              <a:ext cx="3761232" cy="1833371"/>
            </a:xfrm>
            <a:prstGeom prst="rect">
              <a:avLst/>
            </a:prstGeom>
            <a:blipFill>
              <a:blip r:embed="rId4" cstate="print"/>
              <a:stretch>
                <a:fillRect/>
              </a:stretch>
            </a:blipFill>
          </p:spPr>
          <p:txBody>
            <a:bodyPr wrap="square" lIns="0" tIns="0" rIns="0" bIns="0" rtlCol="0"/>
            <a:lstStyle/>
            <a:p>
              <a:endParaRPr dirty="0"/>
            </a:p>
          </p:txBody>
        </p:sp>
      </p:grpSp>
      <p:sp>
        <p:nvSpPr>
          <p:cNvPr id="7" name="object 7"/>
          <p:cNvSpPr txBox="1">
            <a:spLocks noGrp="1"/>
          </p:cNvSpPr>
          <p:nvPr>
            <p:ph type="title"/>
          </p:nvPr>
        </p:nvSpPr>
        <p:spPr>
          <a:xfrm>
            <a:off x="3211195" y="1679575"/>
            <a:ext cx="4699000" cy="3043555"/>
          </a:xfrm>
          <a:prstGeom prst="rect">
            <a:avLst/>
          </a:prstGeom>
        </p:spPr>
        <p:txBody>
          <a:bodyPr vert="horz" wrap="square" lIns="0" tIns="12700" rIns="0" bIns="0" rtlCol="0">
            <a:spAutoFit/>
          </a:bodyPr>
          <a:lstStyle/>
          <a:p>
            <a:pPr marL="12700" marR="5080" indent="-635" algn="ctr">
              <a:lnSpc>
                <a:spcPct val="100000"/>
              </a:lnSpc>
              <a:spcBef>
                <a:spcPts val="100"/>
              </a:spcBef>
            </a:pPr>
            <a:r>
              <a:rPr sz="6600" u="none" spc="-5" dirty="0">
                <a:solidFill>
                  <a:srgbClr val="FFFF00"/>
                </a:solidFill>
                <a:latin typeface="Bookman Uralic"/>
                <a:cs typeface="Bookman Uralic"/>
              </a:rPr>
              <a:t>Academic  Excellence  Award</a:t>
            </a:r>
            <a:endParaRPr sz="6600" dirty="0">
              <a:latin typeface="Bookman Uralic"/>
              <a:cs typeface="Bookman Uralic"/>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057400" y="1044952"/>
            <a:ext cx="7086600" cy="5632311"/>
          </a:xfrm>
          <a:prstGeom prst="rect">
            <a:avLst/>
          </a:prstGeom>
        </p:spPr>
        <p:txBody>
          <a:bodyPr wrap="square">
            <a:spAutoFit/>
          </a:bodyPr>
          <a:lstStyle/>
          <a:p>
            <a:r>
              <a:rPr lang="en-US" sz="3600" b="1" i="1" dirty="0"/>
              <a:t>Award for Academic Excellence  within the quarter is given to  learners from Grades 1 to 12 who  have attained an average of </a:t>
            </a:r>
            <a:r>
              <a:rPr lang="en-US" sz="3600" b="1" i="1" u="heavy" dirty="0"/>
              <a:t>at least </a:t>
            </a:r>
            <a:r>
              <a:rPr lang="en-US" sz="3600" b="1" i="1" dirty="0"/>
              <a:t> </a:t>
            </a:r>
            <a:r>
              <a:rPr lang="en-US" sz="3600" b="1" i="1" u="heavy" dirty="0" smtClean="0"/>
              <a:t>90 </a:t>
            </a:r>
            <a:r>
              <a:rPr lang="en-US" sz="3600" b="1" i="1" u="heavy" dirty="0"/>
              <a:t>and passed all learning areas</a:t>
            </a:r>
            <a:r>
              <a:rPr lang="en-US" sz="3600" b="1" i="1" dirty="0"/>
              <a:t>.</a:t>
            </a:r>
            <a:endParaRPr lang="en-US" sz="3600" dirty="0"/>
          </a:p>
          <a:p>
            <a:r>
              <a:rPr lang="en-US" sz="3600" b="1" i="1" dirty="0"/>
              <a:t>The Average Grade per Quarter is  reported as a whole number</a:t>
            </a:r>
            <a:endParaRPr lang="en-US" sz="3600" dirty="0"/>
          </a:p>
          <a:p>
            <a:r>
              <a:rPr lang="en-US" sz="3600" b="1" i="1" dirty="0"/>
              <a:t>following </a:t>
            </a:r>
            <a:r>
              <a:rPr lang="en-US" sz="3600" b="1" i="1" dirty="0" err="1"/>
              <a:t>DepEd</a:t>
            </a:r>
            <a:r>
              <a:rPr lang="en-US" sz="3600" b="1" i="1" dirty="0"/>
              <a:t> Order No. 8, s.</a:t>
            </a:r>
            <a:endParaRPr lang="en-US" sz="3600" dirty="0"/>
          </a:p>
          <a:p>
            <a:r>
              <a:rPr lang="en-US" sz="3600" b="1" i="1" dirty="0"/>
              <a:t>2015.</a:t>
            </a:r>
            <a:endParaRPr lang="en-US" sz="3600" dirty="0"/>
          </a:p>
          <a:p>
            <a:r>
              <a:rPr lang="en-US" sz="3600" dirty="0"/>
              <a:t> </a:t>
            </a:r>
          </a:p>
        </p:txBody>
      </p:sp>
      <p:sp>
        <p:nvSpPr>
          <p:cNvPr id="16" name="Rectangle 15"/>
          <p:cNvSpPr/>
          <p:nvPr/>
        </p:nvSpPr>
        <p:spPr>
          <a:xfrm>
            <a:off x="2057400" y="152400"/>
            <a:ext cx="7086600" cy="1785104"/>
          </a:xfrm>
          <a:prstGeom prst="rect">
            <a:avLst/>
          </a:prstGeom>
        </p:spPr>
        <p:txBody>
          <a:bodyPr wrap="square">
            <a:spAutoFit/>
          </a:bodyPr>
          <a:lstStyle/>
          <a:p>
            <a:r>
              <a:rPr lang="en-US" sz="3600" b="1" dirty="0" smtClean="0">
                <a:solidFill>
                  <a:srgbClr val="FF0000"/>
                </a:solidFill>
              </a:rPr>
              <a:t>3. </a:t>
            </a:r>
            <a:r>
              <a:rPr lang="en-US" sz="3800" b="1" dirty="0" smtClean="0">
                <a:solidFill>
                  <a:srgbClr val="FF0000"/>
                </a:solidFill>
              </a:rPr>
              <a:t>Academic Excellence Award</a:t>
            </a:r>
            <a:endParaRPr lang="en-US" sz="3800" dirty="0">
              <a:solidFill>
                <a:srgbClr val="FF0000"/>
              </a:solidFill>
            </a:endParaRPr>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92300" y="1456028"/>
            <a:ext cx="7251700" cy="2829560"/>
            <a:chOff x="1898650" y="1435100"/>
            <a:chExt cx="7251700" cy="2829560"/>
          </a:xfrm>
        </p:grpSpPr>
        <p:sp>
          <p:nvSpPr>
            <p:cNvPr id="3" name="object 3"/>
            <p:cNvSpPr/>
            <p:nvPr/>
          </p:nvSpPr>
          <p:spPr>
            <a:xfrm>
              <a:off x="1905000" y="1447799"/>
              <a:ext cx="7239000" cy="1066800"/>
            </a:xfrm>
            <a:custGeom>
              <a:avLst/>
              <a:gdLst/>
              <a:ahLst/>
              <a:cxnLst/>
              <a:rect l="l" t="t" r="r" b="b"/>
              <a:pathLst>
                <a:path w="7239000" h="1066800">
                  <a:moveTo>
                    <a:pt x="7239000" y="0"/>
                  </a:moveTo>
                  <a:lnTo>
                    <a:pt x="4953000" y="0"/>
                  </a:lnTo>
                  <a:lnTo>
                    <a:pt x="0" y="0"/>
                  </a:lnTo>
                  <a:lnTo>
                    <a:pt x="0" y="1066800"/>
                  </a:lnTo>
                  <a:lnTo>
                    <a:pt x="4953000" y="1066800"/>
                  </a:lnTo>
                  <a:lnTo>
                    <a:pt x="7239000" y="1066800"/>
                  </a:lnTo>
                  <a:lnTo>
                    <a:pt x="7239000" y="0"/>
                  </a:lnTo>
                  <a:close/>
                </a:path>
              </a:pathLst>
            </a:custGeom>
            <a:solidFill>
              <a:srgbClr val="00CC99"/>
            </a:solidFill>
          </p:spPr>
          <p:txBody>
            <a:bodyPr wrap="square" lIns="0" tIns="0" rIns="0" bIns="0" rtlCol="0"/>
            <a:lstStyle/>
            <a:p>
              <a:endParaRPr/>
            </a:p>
          </p:txBody>
        </p:sp>
        <p:sp>
          <p:nvSpPr>
            <p:cNvPr id="4" name="object 4"/>
            <p:cNvSpPr/>
            <p:nvPr/>
          </p:nvSpPr>
          <p:spPr>
            <a:xfrm>
              <a:off x="1905000" y="2514599"/>
              <a:ext cx="7239000" cy="579120"/>
            </a:xfrm>
            <a:custGeom>
              <a:avLst/>
              <a:gdLst/>
              <a:ahLst/>
              <a:cxnLst/>
              <a:rect l="l" t="t" r="r" b="b"/>
              <a:pathLst>
                <a:path w="7239000" h="579119">
                  <a:moveTo>
                    <a:pt x="7239000" y="0"/>
                  </a:moveTo>
                  <a:lnTo>
                    <a:pt x="4953000" y="0"/>
                  </a:lnTo>
                  <a:lnTo>
                    <a:pt x="0" y="0"/>
                  </a:lnTo>
                  <a:lnTo>
                    <a:pt x="0" y="579120"/>
                  </a:lnTo>
                  <a:lnTo>
                    <a:pt x="4953000" y="579120"/>
                  </a:lnTo>
                  <a:lnTo>
                    <a:pt x="7239000" y="579120"/>
                  </a:lnTo>
                  <a:lnTo>
                    <a:pt x="7239000" y="0"/>
                  </a:lnTo>
                  <a:close/>
                </a:path>
              </a:pathLst>
            </a:custGeom>
            <a:solidFill>
              <a:srgbClr val="CAEBDE"/>
            </a:solidFill>
          </p:spPr>
          <p:txBody>
            <a:bodyPr wrap="square" lIns="0" tIns="0" rIns="0" bIns="0" rtlCol="0"/>
            <a:lstStyle/>
            <a:p>
              <a:endParaRPr/>
            </a:p>
          </p:txBody>
        </p:sp>
        <p:sp>
          <p:nvSpPr>
            <p:cNvPr id="5" name="object 5"/>
            <p:cNvSpPr/>
            <p:nvPr/>
          </p:nvSpPr>
          <p:spPr>
            <a:xfrm>
              <a:off x="1905000" y="3093719"/>
              <a:ext cx="7239000" cy="579120"/>
            </a:xfrm>
            <a:custGeom>
              <a:avLst/>
              <a:gdLst/>
              <a:ahLst/>
              <a:cxnLst/>
              <a:rect l="l" t="t" r="r" b="b"/>
              <a:pathLst>
                <a:path w="7239000" h="579120">
                  <a:moveTo>
                    <a:pt x="7239000" y="0"/>
                  </a:moveTo>
                  <a:lnTo>
                    <a:pt x="4953000" y="0"/>
                  </a:lnTo>
                  <a:lnTo>
                    <a:pt x="0" y="0"/>
                  </a:lnTo>
                  <a:lnTo>
                    <a:pt x="0" y="579120"/>
                  </a:lnTo>
                  <a:lnTo>
                    <a:pt x="4953000" y="579120"/>
                  </a:lnTo>
                  <a:lnTo>
                    <a:pt x="7239000" y="579120"/>
                  </a:lnTo>
                  <a:lnTo>
                    <a:pt x="7239000" y="0"/>
                  </a:lnTo>
                  <a:close/>
                </a:path>
              </a:pathLst>
            </a:custGeom>
            <a:solidFill>
              <a:srgbClr val="E7F6EE"/>
            </a:solidFill>
          </p:spPr>
          <p:txBody>
            <a:bodyPr wrap="square" lIns="0" tIns="0" rIns="0" bIns="0" rtlCol="0"/>
            <a:lstStyle/>
            <a:p>
              <a:endParaRPr/>
            </a:p>
          </p:txBody>
        </p:sp>
        <p:sp>
          <p:nvSpPr>
            <p:cNvPr id="6" name="object 6"/>
            <p:cNvSpPr/>
            <p:nvPr/>
          </p:nvSpPr>
          <p:spPr>
            <a:xfrm>
              <a:off x="1905000" y="3672852"/>
              <a:ext cx="7239000" cy="579120"/>
            </a:xfrm>
            <a:custGeom>
              <a:avLst/>
              <a:gdLst/>
              <a:ahLst/>
              <a:cxnLst/>
              <a:rect l="l" t="t" r="r" b="b"/>
              <a:pathLst>
                <a:path w="7239000" h="579120">
                  <a:moveTo>
                    <a:pt x="7239000" y="0"/>
                  </a:moveTo>
                  <a:lnTo>
                    <a:pt x="4953000" y="0"/>
                  </a:lnTo>
                  <a:lnTo>
                    <a:pt x="0" y="0"/>
                  </a:lnTo>
                  <a:lnTo>
                    <a:pt x="0" y="579107"/>
                  </a:lnTo>
                  <a:lnTo>
                    <a:pt x="4953000" y="579107"/>
                  </a:lnTo>
                  <a:lnTo>
                    <a:pt x="7239000" y="579107"/>
                  </a:lnTo>
                  <a:lnTo>
                    <a:pt x="7239000" y="0"/>
                  </a:lnTo>
                  <a:close/>
                </a:path>
              </a:pathLst>
            </a:custGeom>
            <a:solidFill>
              <a:srgbClr val="CAEBDE"/>
            </a:solidFill>
          </p:spPr>
          <p:txBody>
            <a:bodyPr wrap="square" lIns="0" tIns="0" rIns="0" bIns="0" rtlCol="0"/>
            <a:lstStyle/>
            <a:p>
              <a:endParaRPr/>
            </a:p>
          </p:txBody>
        </p:sp>
        <p:sp>
          <p:nvSpPr>
            <p:cNvPr id="7" name="object 7"/>
            <p:cNvSpPr/>
            <p:nvPr/>
          </p:nvSpPr>
          <p:spPr>
            <a:xfrm>
              <a:off x="6858000" y="1441450"/>
              <a:ext cx="0" cy="2816860"/>
            </a:xfrm>
            <a:custGeom>
              <a:avLst/>
              <a:gdLst/>
              <a:ahLst/>
              <a:cxnLst/>
              <a:rect l="l" t="t" r="r" b="b"/>
              <a:pathLst>
                <a:path h="2816860">
                  <a:moveTo>
                    <a:pt x="0" y="0"/>
                  </a:moveTo>
                  <a:lnTo>
                    <a:pt x="0" y="2816860"/>
                  </a:lnTo>
                </a:path>
              </a:pathLst>
            </a:custGeom>
            <a:ln w="12700">
              <a:solidFill>
                <a:srgbClr val="FFFFFF"/>
              </a:solidFill>
            </a:ln>
          </p:spPr>
          <p:txBody>
            <a:bodyPr wrap="square" lIns="0" tIns="0" rIns="0" bIns="0" rtlCol="0"/>
            <a:lstStyle/>
            <a:p>
              <a:endParaRPr/>
            </a:p>
          </p:txBody>
        </p:sp>
        <p:sp>
          <p:nvSpPr>
            <p:cNvPr id="8" name="object 8"/>
            <p:cNvSpPr/>
            <p:nvPr/>
          </p:nvSpPr>
          <p:spPr>
            <a:xfrm>
              <a:off x="1898650" y="2495549"/>
              <a:ext cx="7245350" cy="1183640"/>
            </a:xfrm>
            <a:custGeom>
              <a:avLst/>
              <a:gdLst/>
              <a:ahLst/>
              <a:cxnLst/>
              <a:rect l="l" t="t" r="r" b="b"/>
              <a:pathLst>
                <a:path w="7245350" h="1183639">
                  <a:moveTo>
                    <a:pt x="7245337" y="1170940"/>
                  </a:moveTo>
                  <a:lnTo>
                    <a:pt x="0" y="1170940"/>
                  </a:lnTo>
                  <a:lnTo>
                    <a:pt x="0" y="1183640"/>
                  </a:lnTo>
                  <a:lnTo>
                    <a:pt x="7245337" y="1183640"/>
                  </a:lnTo>
                  <a:lnTo>
                    <a:pt x="7245337" y="1170940"/>
                  </a:lnTo>
                  <a:close/>
                </a:path>
                <a:path w="7245350" h="1183639">
                  <a:moveTo>
                    <a:pt x="7245337" y="591820"/>
                  </a:moveTo>
                  <a:lnTo>
                    <a:pt x="0" y="591820"/>
                  </a:lnTo>
                  <a:lnTo>
                    <a:pt x="0" y="604520"/>
                  </a:lnTo>
                  <a:lnTo>
                    <a:pt x="7245337" y="604520"/>
                  </a:lnTo>
                  <a:lnTo>
                    <a:pt x="7245337" y="591820"/>
                  </a:lnTo>
                  <a:close/>
                </a:path>
                <a:path w="7245350" h="1183639">
                  <a:moveTo>
                    <a:pt x="7245337" y="0"/>
                  </a:moveTo>
                  <a:lnTo>
                    <a:pt x="0" y="0"/>
                  </a:lnTo>
                  <a:lnTo>
                    <a:pt x="0" y="38100"/>
                  </a:lnTo>
                  <a:lnTo>
                    <a:pt x="7245337" y="38100"/>
                  </a:lnTo>
                  <a:lnTo>
                    <a:pt x="7245337" y="0"/>
                  </a:lnTo>
                  <a:close/>
                </a:path>
              </a:pathLst>
            </a:custGeom>
            <a:solidFill>
              <a:srgbClr val="FFFFFF"/>
            </a:solidFill>
          </p:spPr>
          <p:txBody>
            <a:bodyPr wrap="square" lIns="0" tIns="0" rIns="0" bIns="0" rtlCol="0"/>
            <a:lstStyle/>
            <a:p>
              <a:endParaRPr/>
            </a:p>
          </p:txBody>
        </p:sp>
        <p:sp>
          <p:nvSpPr>
            <p:cNvPr id="9" name="object 9"/>
            <p:cNvSpPr/>
            <p:nvPr/>
          </p:nvSpPr>
          <p:spPr>
            <a:xfrm>
              <a:off x="1905000" y="1441450"/>
              <a:ext cx="0" cy="2816860"/>
            </a:xfrm>
            <a:custGeom>
              <a:avLst/>
              <a:gdLst/>
              <a:ahLst/>
              <a:cxnLst/>
              <a:rect l="l" t="t" r="r" b="b"/>
              <a:pathLst>
                <a:path h="2816860">
                  <a:moveTo>
                    <a:pt x="0" y="0"/>
                  </a:moveTo>
                  <a:lnTo>
                    <a:pt x="0" y="2816860"/>
                  </a:lnTo>
                </a:path>
              </a:pathLst>
            </a:custGeom>
            <a:ln w="12700">
              <a:solidFill>
                <a:srgbClr val="FFFFFF"/>
              </a:solidFill>
            </a:ln>
          </p:spPr>
          <p:txBody>
            <a:bodyPr wrap="square" lIns="0" tIns="0" rIns="0" bIns="0" rtlCol="0"/>
            <a:lstStyle/>
            <a:p>
              <a:endParaRPr/>
            </a:p>
          </p:txBody>
        </p:sp>
        <p:sp>
          <p:nvSpPr>
            <p:cNvPr id="10" name="object 10"/>
            <p:cNvSpPr/>
            <p:nvPr/>
          </p:nvSpPr>
          <p:spPr>
            <a:xfrm>
              <a:off x="9144000" y="1441450"/>
              <a:ext cx="0" cy="2816860"/>
            </a:xfrm>
            <a:custGeom>
              <a:avLst/>
              <a:gdLst/>
              <a:ahLst/>
              <a:cxnLst/>
              <a:rect l="l" t="t" r="r" b="b"/>
              <a:pathLst>
                <a:path h="2816860">
                  <a:moveTo>
                    <a:pt x="0" y="0"/>
                  </a:moveTo>
                  <a:lnTo>
                    <a:pt x="0" y="2816860"/>
                  </a:lnTo>
                </a:path>
              </a:pathLst>
            </a:custGeom>
            <a:ln w="12700">
              <a:solidFill>
                <a:srgbClr val="FFFFFF"/>
              </a:solidFill>
            </a:ln>
          </p:spPr>
          <p:txBody>
            <a:bodyPr wrap="square" lIns="0" tIns="0" rIns="0" bIns="0" rtlCol="0"/>
            <a:lstStyle/>
            <a:p>
              <a:endParaRPr/>
            </a:p>
          </p:txBody>
        </p:sp>
        <p:sp>
          <p:nvSpPr>
            <p:cNvPr id="11" name="object 11"/>
            <p:cNvSpPr/>
            <p:nvPr/>
          </p:nvSpPr>
          <p:spPr>
            <a:xfrm>
              <a:off x="1898650" y="1441449"/>
              <a:ext cx="7245350" cy="2816860"/>
            </a:xfrm>
            <a:custGeom>
              <a:avLst/>
              <a:gdLst/>
              <a:ahLst/>
              <a:cxnLst/>
              <a:rect l="l" t="t" r="r" b="b"/>
              <a:pathLst>
                <a:path w="7245350" h="2816860">
                  <a:moveTo>
                    <a:pt x="7245337" y="2804160"/>
                  </a:moveTo>
                  <a:lnTo>
                    <a:pt x="0" y="2804160"/>
                  </a:lnTo>
                  <a:lnTo>
                    <a:pt x="0" y="2816860"/>
                  </a:lnTo>
                  <a:lnTo>
                    <a:pt x="7245337" y="2816860"/>
                  </a:lnTo>
                  <a:lnTo>
                    <a:pt x="7245337" y="2804160"/>
                  </a:lnTo>
                  <a:close/>
                </a:path>
                <a:path w="7245350" h="2816860">
                  <a:moveTo>
                    <a:pt x="7245337" y="0"/>
                  </a:moveTo>
                  <a:lnTo>
                    <a:pt x="0" y="0"/>
                  </a:lnTo>
                  <a:lnTo>
                    <a:pt x="0" y="12700"/>
                  </a:lnTo>
                  <a:lnTo>
                    <a:pt x="7245337" y="12700"/>
                  </a:lnTo>
                  <a:lnTo>
                    <a:pt x="7245337" y="0"/>
                  </a:lnTo>
                  <a:close/>
                </a:path>
              </a:pathLst>
            </a:custGeom>
            <a:solidFill>
              <a:srgbClr val="FFFFFF"/>
            </a:solidFill>
          </p:spPr>
          <p:txBody>
            <a:bodyPr wrap="square" lIns="0" tIns="0" rIns="0" bIns="0" rtlCol="0"/>
            <a:lstStyle/>
            <a:p>
              <a:endParaRPr/>
            </a:p>
          </p:txBody>
        </p:sp>
      </p:grpSp>
      <p:sp>
        <p:nvSpPr>
          <p:cNvPr id="34" name="Rectangle 33"/>
          <p:cNvSpPr/>
          <p:nvPr/>
        </p:nvSpPr>
        <p:spPr>
          <a:xfrm>
            <a:off x="1086612" y="1724021"/>
            <a:ext cx="6629400" cy="584775"/>
          </a:xfrm>
          <a:prstGeom prst="rect">
            <a:avLst/>
          </a:prstGeom>
        </p:spPr>
        <p:txBody>
          <a:bodyPr wrap="square">
            <a:spAutoFit/>
          </a:bodyPr>
          <a:lstStyle/>
          <a:p>
            <a:pPr algn="ctr"/>
            <a:r>
              <a:rPr lang="en-US" sz="3200" b="1" dirty="0">
                <a:solidFill>
                  <a:srgbClr val="FFFF00"/>
                </a:solidFill>
              </a:rPr>
              <a:t>Academic Excellence Award</a:t>
            </a:r>
            <a:endParaRPr lang="en-US" sz="3200" dirty="0">
              <a:solidFill>
                <a:srgbClr val="FFFF00"/>
              </a:solidFill>
            </a:endParaRPr>
          </a:p>
        </p:txBody>
      </p:sp>
      <p:sp>
        <p:nvSpPr>
          <p:cNvPr id="35" name="Rectangle 34"/>
          <p:cNvSpPr/>
          <p:nvPr/>
        </p:nvSpPr>
        <p:spPr>
          <a:xfrm>
            <a:off x="4831080" y="1717002"/>
            <a:ext cx="6629400" cy="707886"/>
          </a:xfrm>
          <a:prstGeom prst="rect">
            <a:avLst/>
          </a:prstGeom>
        </p:spPr>
        <p:txBody>
          <a:bodyPr wrap="square">
            <a:spAutoFit/>
          </a:bodyPr>
          <a:lstStyle/>
          <a:p>
            <a:pPr algn="ctr"/>
            <a:r>
              <a:rPr lang="en-US" sz="2000" b="1" dirty="0" smtClean="0">
                <a:solidFill>
                  <a:srgbClr val="FFFF00"/>
                </a:solidFill>
              </a:rPr>
              <a:t>General </a:t>
            </a:r>
          </a:p>
          <a:p>
            <a:pPr algn="ctr"/>
            <a:r>
              <a:rPr lang="en-US" sz="2000" b="1" dirty="0" smtClean="0">
                <a:solidFill>
                  <a:srgbClr val="FFFF00"/>
                </a:solidFill>
              </a:rPr>
              <a:t>Average</a:t>
            </a:r>
            <a:endParaRPr lang="en-US" sz="2000" dirty="0">
              <a:solidFill>
                <a:srgbClr val="FFFF00"/>
              </a:solidFill>
            </a:endParaRPr>
          </a:p>
        </p:txBody>
      </p:sp>
      <p:sp>
        <p:nvSpPr>
          <p:cNvPr id="38" name="Rectangle 37"/>
          <p:cNvSpPr/>
          <p:nvPr/>
        </p:nvSpPr>
        <p:spPr>
          <a:xfrm>
            <a:off x="975361" y="2533649"/>
            <a:ext cx="6629400" cy="584775"/>
          </a:xfrm>
          <a:prstGeom prst="rect">
            <a:avLst/>
          </a:prstGeom>
        </p:spPr>
        <p:txBody>
          <a:bodyPr wrap="square">
            <a:spAutoFit/>
          </a:bodyPr>
          <a:lstStyle/>
          <a:p>
            <a:pPr algn="ctr"/>
            <a:r>
              <a:rPr lang="en-US" sz="3200" dirty="0"/>
              <a:t>With Highest Honors</a:t>
            </a:r>
            <a:endParaRPr lang="en-US" sz="3200" dirty="0">
              <a:solidFill>
                <a:srgbClr val="FFFF00"/>
              </a:solidFill>
            </a:endParaRPr>
          </a:p>
        </p:txBody>
      </p:sp>
      <p:sp>
        <p:nvSpPr>
          <p:cNvPr id="39" name="Rectangle 38"/>
          <p:cNvSpPr/>
          <p:nvPr/>
        </p:nvSpPr>
        <p:spPr>
          <a:xfrm>
            <a:off x="961725" y="3118339"/>
            <a:ext cx="6629400" cy="584775"/>
          </a:xfrm>
          <a:prstGeom prst="rect">
            <a:avLst/>
          </a:prstGeom>
        </p:spPr>
        <p:txBody>
          <a:bodyPr wrap="square">
            <a:spAutoFit/>
          </a:bodyPr>
          <a:lstStyle/>
          <a:p>
            <a:pPr algn="ctr"/>
            <a:r>
              <a:rPr lang="en-US" sz="3200" dirty="0"/>
              <a:t>With High Honors</a:t>
            </a:r>
            <a:endParaRPr lang="en-US" sz="3200" dirty="0">
              <a:solidFill>
                <a:srgbClr val="FFFF00"/>
              </a:solidFill>
            </a:endParaRPr>
          </a:p>
        </p:txBody>
      </p:sp>
      <p:sp>
        <p:nvSpPr>
          <p:cNvPr id="40" name="Rectangle 39"/>
          <p:cNvSpPr/>
          <p:nvPr/>
        </p:nvSpPr>
        <p:spPr>
          <a:xfrm>
            <a:off x="961725" y="3703809"/>
            <a:ext cx="6629400" cy="584775"/>
          </a:xfrm>
          <a:prstGeom prst="rect">
            <a:avLst/>
          </a:prstGeom>
        </p:spPr>
        <p:txBody>
          <a:bodyPr wrap="square">
            <a:spAutoFit/>
          </a:bodyPr>
          <a:lstStyle/>
          <a:p>
            <a:pPr algn="ctr"/>
            <a:r>
              <a:rPr lang="en-US" sz="3200" dirty="0"/>
              <a:t>With Honors</a:t>
            </a:r>
            <a:endParaRPr lang="en-US" sz="3200" dirty="0">
              <a:solidFill>
                <a:srgbClr val="FFFF00"/>
              </a:solidFill>
            </a:endParaRPr>
          </a:p>
        </p:txBody>
      </p:sp>
      <p:sp>
        <p:nvSpPr>
          <p:cNvPr id="41" name="Rectangle 40"/>
          <p:cNvSpPr/>
          <p:nvPr/>
        </p:nvSpPr>
        <p:spPr>
          <a:xfrm>
            <a:off x="7188540" y="2590800"/>
            <a:ext cx="1724325" cy="461665"/>
          </a:xfrm>
          <a:prstGeom prst="rect">
            <a:avLst/>
          </a:prstGeom>
        </p:spPr>
        <p:txBody>
          <a:bodyPr wrap="square">
            <a:spAutoFit/>
          </a:bodyPr>
          <a:lstStyle/>
          <a:p>
            <a:r>
              <a:rPr lang="en-US" sz="2400" b="1" dirty="0" smtClean="0"/>
              <a:t>98-100</a:t>
            </a:r>
            <a:endParaRPr lang="en-US" sz="2400" dirty="0"/>
          </a:p>
        </p:txBody>
      </p:sp>
      <p:sp>
        <p:nvSpPr>
          <p:cNvPr id="42" name="Rectangle 41"/>
          <p:cNvSpPr/>
          <p:nvPr/>
        </p:nvSpPr>
        <p:spPr>
          <a:xfrm>
            <a:off x="7188540" y="3124200"/>
            <a:ext cx="1724325" cy="461665"/>
          </a:xfrm>
          <a:prstGeom prst="rect">
            <a:avLst/>
          </a:prstGeom>
        </p:spPr>
        <p:txBody>
          <a:bodyPr wrap="square">
            <a:spAutoFit/>
          </a:bodyPr>
          <a:lstStyle/>
          <a:p>
            <a:r>
              <a:rPr lang="en-US" sz="2400" b="1" dirty="0" smtClean="0"/>
              <a:t>95-97</a:t>
            </a:r>
            <a:endParaRPr lang="en-US" sz="2400" dirty="0"/>
          </a:p>
        </p:txBody>
      </p:sp>
      <p:sp>
        <p:nvSpPr>
          <p:cNvPr id="43" name="Rectangle 42"/>
          <p:cNvSpPr/>
          <p:nvPr/>
        </p:nvSpPr>
        <p:spPr>
          <a:xfrm>
            <a:off x="7188540" y="3805535"/>
            <a:ext cx="1724325" cy="461665"/>
          </a:xfrm>
          <a:prstGeom prst="rect">
            <a:avLst/>
          </a:prstGeom>
        </p:spPr>
        <p:txBody>
          <a:bodyPr wrap="square">
            <a:spAutoFit/>
          </a:bodyPr>
          <a:lstStyle/>
          <a:p>
            <a:r>
              <a:rPr lang="en-US" sz="2400" b="1" dirty="0" smtClean="0"/>
              <a:t>90-94</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86000" y="1534667"/>
            <a:ext cx="6838315" cy="3845560"/>
            <a:chOff x="2286000" y="1534667"/>
            <a:chExt cx="6838315" cy="3845560"/>
          </a:xfrm>
        </p:grpSpPr>
        <p:sp>
          <p:nvSpPr>
            <p:cNvPr id="3" name="object 3"/>
            <p:cNvSpPr/>
            <p:nvPr/>
          </p:nvSpPr>
          <p:spPr>
            <a:xfrm>
              <a:off x="2286000" y="1752599"/>
              <a:ext cx="6705600" cy="3508375"/>
            </a:xfrm>
            <a:custGeom>
              <a:avLst/>
              <a:gdLst/>
              <a:ahLst/>
              <a:cxnLst/>
              <a:rect l="l" t="t" r="r" b="b"/>
              <a:pathLst>
                <a:path w="6705600" h="3508375">
                  <a:moveTo>
                    <a:pt x="6705600" y="0"/>
                  </a:moveTo>
                  <a:lnTo>
                    <a:pt x="0" y="0"/>
                  </a:lnTo>
                  <a:lnTo>
                    <a:pt x="0" y="3508248"/>
                  </a:lnTo>
                  <a:lnTo>
                    <a:pt x="6705600" y="3508248"/>
                  </a:lnTo>
                  <a:lnTo>
                    <a:pt x="6705600" y="0"/>
                  </a:lnTo>
                  <a:close/>
                </a:path>
              </a:pathLst>
            </a:custGeom>
            <a:solidFill>
              <a:srgbClr val="D2D2F4"/>
            </a:solidFill>
          </p:spPr>
          <p:txBody>
            <a:bodyPr wrap="square" lIns="0" tIns="0" rIns="0" bIns="0" rtlCol="0"/>
            <a:lstStyle/>
            <a:p>
              <a:endParaRPr/>
            </a:p>
          </p:txBody>
        </p:sp>
        <p:sp>
          <p:nvSpPr>
            <p:cNvPr id="4" name="object 4"/>
            <p:cNvSpPr/>
            <p:nvPr/>
          </p:nvSpPr>
          <p:spPr>
            <a:xfrm>
              <a:off x="2482595" y="1534667"/>
              <a:ext cx="6641592" cy="183337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817876" y="2540507"/>
              <a:ext cx="5972556" cy="183337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624327" y="3546347"/>
              <a:ext cx="6074664" cy="1833371"/>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985261" y="1755775"/>
            <a:ext cx="5313680" cy="3043555"/>
          </a:xfrm>
          <a:prstGeom prst="rect">
            <a:avLst/>
          </a:prstGeom>
        </p:spPr>
        <p:txBody>
          <a:bodyPr vert="horz" wrap="square" lIns="0" tIns="12700" rIns="0" bIns="0" rtlCol="0">
            <a:spAutoFit/>
          </a:bodyPr>
          <a:lstStyle/>
          <a:p>
            <a:pPr marL="12065" marR="5080" algn="ctr">
              <a:lnSpc>
                <a:spcPct val="100000"/>
              </a:lnSpc>
              <a:spcBef>
                <a:spcPts val="100"/>
              </a:spcBef>
            </a:pPr>
            <a:r>
              <a:rPr sz="6600" u="none" spc="5" dirty="0">
                <a:solidFill>
                  <a:srgbClr val="000000"/>
                </a:solidFill>
                <a:latin typeface="Bookman Uralic"/>
                <a:cs typeface="Bookman Uralic"/>
              </a:rPr>
              <a:t>Recognition  </a:t>
            </a:r>
            <a:r>
              <a:rPr sz="6600" u="none" dirty="0">
                <a:solidFill>
                  <a:srgbClr val="000000"/>
                </a:solidFill>
                <a:latin typeface="Bookman Uralic"/>
                <a:cs typeface="Bookman Uralic"/>
              </a:rPr>
              <a:t>for </a:t>
            </a:r>
            <a:r>
              <a:rPr sz="6600" u="none" spc="-5" dirty="0">
                <a:solidFill>
                  <a:srgbClr val="000000"/>
                </a:solidFill>
                <a:latin typeface="Bookman Uralic"/>
                <a:cs typeface="Bookman Uralic"/>
              </a:rPr>
              <a:t>Perfect  Attendance</a:t>
            </a:r>
            <a:endParaRPr sz="6600">
              <a:latin typeface="Bookman Uralic"/>
              <a:cs typeface="Bookman Uralic"/>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02892" y="172212"/>
            <a:ext cx="7188834" cy="6381115"/>
            <a:chOff x="1802892" y="172212"/>
            <a:chExt cx="7188834" cy="6381115"/>
          </a:xfrm>
        </p:grpSpPr>
        <p:sp>
          <p:nvSpPr>
            <p:cNvPr id="3" name="object 3"/>
            <p:cNvSpPr/>
            <p:nvPr/>
          </p:nvSpPr>
          <p:spPr>
            <a:xfrm>
              <a:off x="2057400" y="304800"/>
              <a:ext cx="6934200" cy="6248400"/>
            </a:xfrm>
            <a:custGeom>
              <a:avLst/>
              <a:gdLst/>
              <a:ahLst/>
              <a:cxnLst/>
              <a:rect l="l" t="t" r="r" b="b"/>
              <a:pathLst>
                <a:path w="6934200" h="6248400">
                  <a:moveTo>
                    <a:pt x="6934200" y="0"/>
                  </a:moveTo>
                  <a:lnTo>
                    <a:pt x="0" y="0"/>
                  </a:lnTo>
                  <a:lnTo>
                    <a:pt x="0" y="6248400"/>
                  </a:lnTo>
                  <a:lnTo>
                    <a:pt x="6934200" y="6248400"/>
                  </a:lnTo>
                  <a:lnTo>
                    <a:pt x="6934200" y="0"/>
                  </a:lnTo>
                  <a:close/>
                </a:path>
              </a:pathLst>
            </a:custGeom>
            <a:solidFill>
              <a:srgbClr val="D2D2F4"/>
            </a:solidFill>
          </p:spPr>
          <p:txBody>
            <a:bodyPr wrap="square" lIns="0" tIns="0" rIns="0" bIns="0" rtlCol="0"/>
            <a:lstStyle/>
            <a:p>
              <a:endParaRPr/>
            </a:p>
          </p:txBody>
        </p:sp>
        <p:sp>
          <p:nvSpPr>
            <p:cNvPr id="4" name="object 4"/>
            <p:cNvSpPr/>
            <p:nvPr/>
          </p:nvSpPr>
          <p:spPr>
            <a:xfrm>
              <a:off x="1802892" y="172212"/>
              <a:ext cx="6192011" cy="123139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802892" y="842771"/>
              <a:ext cx="6320028" cy="1231391"/>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2136394" y="316738"/>
            <a:ext cx="5615940" cy="1367155"/>
          </a:xfrm>
          <a:prstGeom prst="rect">
            <a:avLst/>
          </a:prstGeom>
        </p:spPr>
        <p:txBody>
          <a:bodyPr vert="horz" wrap="square" lIns="0" tIns="12700" rIns="0" bIns="0" rtlCol="0">
            <a:spAutoFit/>
          </a:bodyPr>
          <a:lstStyle/>
          <a:p>
            <a:pPr marL="12700" marR="5080">
              <a:lnSpc>
                <a:spcPct val="100000"/>
              </a:lnSpc>
              <a:spcBef>
                <a:spcPts val="100"/>
              </a:spcBef>
              <a:tabLst>
                <a:tab pos="761365" algn="l"/>
              </a:tabLst>
            </a:pPr>
            <a:r>
              <a:rPr sz="4400" u="none" spc="-5" dirty="0">
                <a:solidFill>
                  <a:srgbClr val="000000"/>
                </a:solidFill>
                <a:latin typeface="Bookman Uralic"/>
                <a:cs typeface="Bookman Uralic"/>
              </a:rPr>
              <a:t>4.	</a:t>
            </a:r>
            <a:r>
              <a:rPr sz="4400" u="none" dirty="0">
                <a:solidFill>
                  <a:srgbClr val="000000"/>
                </a:solidFill>
                <a:latin typeface="Bookman Uralic"/>
                <a:cs typeface="Bookman Uralic"/>
              </a:rPr>
              <a:t>Recognition for  </a:t>
            </a:r>
            <a:r>
              <a:rPr sz="4400" u="none" spc="-5" dirty="0">
                <a:solidFill>
                  <a:srgbClr val="000000"/>
                </a:solidFill>
                <a:latin typeface="Bookman Uralic"/>
                <a:cs typeface="Bookman Uralic"/>
              </a:rPr>
              <a:t>Perfect</a:t>
            </a:r>
            <a:r>
              <a:rPr sz="4400" u="none" spc="-65" dirty="0">
                <a:solidFill>
                  <a:srgbClr val="000000"/>
                </a:solidFill>
                <a:latin typeface="Bookman Uralic"/>
                <a:cs typeface="Bookman Uralic"/>
              </a:rPr>
              <a:t> </a:t>
            </a:r>
            <a:r>
              <a:rPr sz="4400" u="none" spc="-5" dirty="0">
                <a:solidFill>
                  <a:srgbClr val="000000"/>
                </a:solidFill>
                <a:latin typeface="Bookman Uralic"/>
                <a:cs typeface="Bookman Uralic"/>
              </a:rPr>
              <a:t>Attendance</a:t>
            </a:r>
            <a:endParaRPr sz="4400">
              <a:latin typeface="Bookman Uralic"/>
              <a:cs typeface="Bookman Uralic"/>
            </a:endParaRPr>
          </a:p>
        </p:txBody>
      </p:sp>
      <p:grpSp>
        <p:nvGrpSpPr>
          <p:cNvPr id="7" name="object 7"/>
          <p:cNvGrpSpPr/>
          <p:nvPr/>
        </p:nvGrpSpPr>
        <p:grpSpPr>
          <a:xfrm>
            <a:off x="1958339" y="2324100"/>
            <a:ext cx="6213475" cy="3971925"/>
            <a:chOff x="1958339" y="2324100"/>
            <a:chExt cx="6213475" cy="3971925"/>
          </a:xfrm>
        </p:grpSpPr>
        <p:sp>
          <p:nvSpPr>
            <p:cNvPr id="8" name="object 8"/>
            <p:cNvSpPr/>
            <p:nvPr/>
          </p:nvSpPr>
          <p:spPr>
            <a:xfrm>
              <a:off x="6056375" y="2743200"/>
              <a:ext cx="1837944" cy="5791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873495" y="2324100"/>
              <a:ext cx="2298192" cy="67970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958339" y="2689859"/>
              <a:ext cx="1459991" cy="679703"/>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141219" y="3108959"/>
              <a:ext cx="1094232" cy="57912"/>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742688" y="5669279"/>
              <a:ext cx="2965704" cy="57912"/>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4559807" y="5250179"/>
              <a:ext cx="1467612" cy="679704"/>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5622036" y="5250179"/>
              <a:ext cx="502920" cy="679704"/>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5719572" y="5250179"/>
              <a:ext cx="1795272" cy="679704"/>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7109460" y="5250179"/>
              <a:ext cx="868679" cy="679704"/>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1958339" y="5615940"/>
              <a:ext cx="5686044" cy="679704"/>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2141219" y="6035040"/>
              <a:ext cx="5320283" cy="57911"/>
            </a:xfrm>
            <a:prstGeom prst="rect">
              <a:avLst/>
            </a:prstGeom>
            <a:blipFill>
              <a:blip r:embed="rId14" cstate="print"/>
              <a:stretch>
                <a:fillRect/>
              </a:stretch>
            </a:blipFill>
          </p:spPr>
          <p:txBody>
            <a:bodyPr wrap="square" lIns="0" tIns="0" rIns="0" bIns="0" rtlCol="0"/>
            <a:lstStyle/>
            <a:p>
              <a:endParaRPr/>
            </a:p>
          </p:txBody>
        </p:sp>
      </p:grpSp>
      <p:sp>
        <p:nvSpPr>
          <p:cNvPr id="19" name="object 19"/>
          <p:cNvSpPr txBox="1"/>
          <p:nvPr/>
        </p:nvSpPr>
        <p:spPr>
          <a:xfrm>
            <a:off x="2136394" y="2395854"/>
            <a:ext cx="6635750" cy="4049395"/>
          </a:xfrm>
          <a:prstGeom prst="rect">
            <a:avLst/>
          </a:prstGeom>
        </p:spPr>
        <p:txBody>
          <a:bodyPr vert="horz" wrap="square" lIns="0" tIns="12700" rIns="0" bIns="0" rtlCol="0">
            <a:spAutoFit/>
          </a:bodyPr>
          <a:lstStyle/>
          <a:p>
            <a:pPr marL="12700" marR="222885">
              <a:lnSpc>
                <a:spcPct val="100000"/>
              </a:lnSpc>
              <a:spcBef>
                <a:spcPts val="100"/>
              </a:spcBef>
            </a:pPr>
            <a:r>
              <a:rPr sz="2400" i="1" dirty="0">
                <a:latin typeface="Bookman Uralic"/>
                <a:cs typeface="Bookman Uralic"/>
              </a:rPr>
              <a:t>This </a:t>
            </a:r>
            <a:r>
              <a:rPr sz="2400" i="1" spc="-15" dirty="0">
                <a:latin typeface="Bookman Uralic"/>
                <a:cs typeface="Bookman Uralic"/>
              </a:rPr>
              <a:t>award is </a:t>
            </a:r>
            <a:r>
              <a:rPr sz="2400" i="1" spc="-10" dirty="0">
                <a:latin typeface="Bookman Uralic"/>
                <a:cs typeface="Bookman Uralic"/>
              </a:rPr>
              <a:t>given </a:t>
            </a:r>
            <a:r>
              <a:rPr sz="2400" i="1" spc="-35" dirty="0">
                <a:latin typeface="Bookman Uralic"/>
                <a:cs typeface="Bookman Uralic"/>
              </a:rPr>
              <a:t>at </a:t>
            </a:r>
            <a:r>
              <a:rPr sz="2400" i="1" spc="-30" dirty="0">
                <a:latin typeface="Bookman Uralic"/>
                <a:cs typeface="Bookman Uralic"/>
              </a:rPr>
              <a:t>the </a:t>
            </a:r>
            <a:r>
              <a:rPr sz="2400" i="1" u="heavy" spc="-5" dirty="0">
                <a:solidFill>
                  <a:srgbClr val="C00000"/>
                </a:solidFill>
                <a:uFill>
                  <a:solidFill>
                    <a:srgbClr val="C00000"/>
                  </a:solidFill>
                </a:uFill>
                <a:latin typeface="Bookman Uralic"/>
                <a:cs typeface="Bookman Uralic"/>
              </a:rPr>
              <a:t>end </a:t>
            </a:r>
            <a:r>
              <a:rPr sz="2400" i="1" u="heavy" spc="-10" dirty="0">
                <a:solidFill>
                  <a:srgbClr val="C00000"/>
                </a:solidFill>
                <a:uFill>
                  <a:solidFill>
                    <a:srgbClr val="C00000"/>
                  </a:solidFill>
                </a:uFill>
                <a:latin typeface="Bookman Uralic"/>
                <a:cs typeface="Bookman Uralic"/>
              </a:rPr>
              <a:t>of </a:t>
            </a:r>
            <a:r>
              <a:rPr sz="2400" i="1" u="heavy" spc="-5" dirty="0">
                <a:solidFill>
                  <a:srgbClr val="C00000"/>
                </a:solidFill>
                <a:uFill>
                  <a:solidFill>
                    <a:srgbClr val="C00000"/>
                  </a:solidFill>
                </a:uFill>
                <a:latin typeface="Bookman Uralic"/>
                <a:cs typeface="Bookman Uralic"/>
              </a:rPr>
              <a:t>every </a:t>
            </a:r>
            <a:r>
              <a:rPr sz="2400" i="1" spc="-5" dirty="0">
                <a:solidFill>
                  <a:srgbClr val="C00000"/>
                </a:solidFill>
                <a:latin typeface="Bookman Uralic"/>
                <a:cs typeface="Bookman Uralic"/>
              </a:rPr>
              <a:t> </a:t>
            </a:r>
            <a:r>
              <a:rPr sz="2400" i="1" u="heavy" spc="-15" dirty="0">
                <a:solidFill>
                  <a:srgbClr val="C00000"/>
                </a:solidFill>
                <a:uFill>
                  <a:solidFill>
                    <a:srgbClr val="C00000"/>
                  </a:solidFill>
                </a:uFill>
                <a:latin typeface="Bookman Uralic"/>
                <a:cs typeface="Bookman Uralic"/>
              </a:rPr>
              <a:t>quarter</a:t>
            </a:r>
            <a:r>
              <a:rPr sz="2400" i="1" spc="-15" dirty="0">
                <a:solidFill>
                  <a:srgbClr val="C00000"/>
                </a:solidFill>
                <a:latin typeface="Bookman Uralic"/>
                <a:cs typeface="Bookman Uralic"/>
              </a:rPr>
              <a:t> </a:t>
            </a:r>
            <a:r>
              <a:rPr sz="2400" i="1" spc="-40" dirty="0">
                <a:latin typeface="Bookman Uralic"/>
                <a:cs typeface="Bookman Uralic"/>
              </a:rPr>
              <a:t>to </a:t>
            </a:r>
            <a:r>
              <a:rPr sz="2400" i="1" spc="-10" dirty="0">
                <a:latin typeface="Bookman Uralic"/>
                <a:cs typeface="Bookman Uralic"/>
              </a:rPr>
              <a:t>encourage learners </a:t>
            </a:r>
            <a:r>
              <a:rPr sz="2400" i="1" spc="-35" dirty="0">
                <a:latin typeface="Bookman Uralic"/>
                <a:cs typeface="Bookman Uralic"/>
              </a:rPr>
              <a:t>to </a:t>
            </a:r>
            <a:r>
              <a:rPr sz="2400" i="1" spc="-15" dirty="0">
                <a:latin typeface="Bookman Uralic"/>
                <a:cs typeface="Bookman Uralic"/>
              </a:rPr>
              <a:t>attend </a:t>
            </a:r>
            <a:r>
              <a:rPr sz="2400" i="1" spc="-30" dirty="0">
                <a:latin typeface="Bookman Uralic"/>
                <a:cs typeface="Bookman Uralic"/>
              </a:rPr>
              <a:t>and  </a:t>
            </a:r>
            <a:r>
              <a:rPr sz="2400" i="1" spc="-10" dirty="0">
                <a:latin typeface="Bookman Uralic"/>
                <a:cs typeface="Bookman Uralic"/>
              </a:rPr>
              <a:t>actively participate </a:t>
            </a:r>
            <a:r>
              <a:rPr sz="2400" i="1" spc="-15" dirty="0">
                <a:latin typeface="Bookman Uralic"/>
                <a:cs typeface="Bookman Uralic"/>
              </a:rPr>
              <a:t>in class. </a:t>
            </a:r>
            <a:r>
              <a:rPr sz="2400" i="1" dirty="0">
                <a:latin typeface="Bookman Uralic"/>
                <a:cs typeface="Bookman Uralic"/>
              </a:rPr>
              <a:t>Perfect  </a:t>
            </a:r>
            <a:r>
              <a:rPr sz="2400" i="1" spc="-10" dirty="0">
                <a:latin typeface="Bookman Uralic"/>
                <a:cs typeface="Bookman Uralic"/>
              </a:rPr>
              <a:t>attendance </a:t>
            </a:r>
            <a:r>
              <a:rPr sz="2400" i="1" spc="-15" dirty="0">
                <a:latin typeface="Bookman Uralic"/>
                <a:cs typeface="Bookman Uralic"/>
              </a:rPr>
              <a:t>means </a:t>
            </a:r>
            <a:r>
              <a:rPr sz="2400" i="1" spc="-20" dirty="0">
                <a:latin typeface="Bookman Uralic"/>
                <a:cs typeface="Bookman Uralic"/>
              </a:rPr>
              <a:t>that </a:t>
            </a:r>
            <a:r>
              <a:rPr sz="2400" i="1" dirty="0">
                <a:latin typeface="Bookman Uralic"/>
                <a:cs typeface="Bookman Uralic"/>
              </a:rPr>
              <a:t>a </a:t>
            </a:r>
            <a:r>
              <a:rPr sz="2400" i="1" spc="-10" dirty="0">
                <a:latin typeface="Bookman Uralic"/>
                <a:cs typeface="Bookman Uralic"/>
              </a:rPr>
              <a:t>learner </a:t>
            </a:r>
            <a:r>
              <a:rPr sz="2400" b="1" dirty="0">
                <a:latin typeface="Bookman Uralic"/>
                <a:cs typeface="Bookman Uralic"/>
              </a:rPr>
              <a:t>must </a:t>
            </a:r>
            <a:r>
              <a:rPr sz="2400" b="1" spc="-5" dirty="0">
                <a:latin typeface="Bookman Uralic"/>
                <a:cs typeface="Bookman Uralic"/>
              </a:rPr>
              <a:t>be  present </a:t>
            </a:r>
            <a:r>
              <a:rPr sz="2400" b="1" dirty="0">
                <a:latin typeface="Bookman Uralic"/>
                <a:cs typeface="Bookman Uralic"/>
              </a:rPr>
              <a:t>in </a:t>
            </a:r>
            <a:r>
              <a:rPr sz="2400" b="1" spc="-5" dirty="0">
                <a:latin typeface="Bookman Uralic"/>
                <a:cs typeface="Bookman Uralic"/>
              </a:rPr>
              <a:t>all </a:t>
            </a:r>
            <a:r>
              <a:rPr sz="2400" i="1" spc="-10" dirty="0">
                <a:latin typeface="Bookman Uralic"/>
                <a:cs typeface="Bookman Uralic"/>
              </a:rPr>
              <a:t>of his/her classes, </a:t>
            </a:r>
            <a:r>
              <a:rPr sz="2400" i="1" spc="-25" dirty="0">
                <a:latin typeface="Bookman Uralic"/>
                <a:cs typeface="Bookman Uralic"/>
              </a:rPr>
              <a:t>and </a:t>
            </a:r>
            <a:r>
              <a:rPr sz="2400" i="1" spc="-15" dirty="0">
                <a:latin typeface="Bookman Uralic"/>
                <a:cs typeface="Bookman Uralic"/>
              </a:rPr>
              <a:t>must  </a:t>
            </a:r>
            <a:r>
              <a:rPr sz="2400" i="1" spc="-20" dirty="0">
                <a:latin typeface="Bookman Uralic"/>
                <a:cs typeface="Bookman Uralic"/>
              </a:rPr>
              <a:t>have </a:t>
            </a:r>
            <a:r>
              <a:rPr sz="2400" i="1" spc="-5" dirty="0">
                <a:latin typeface="Bookman Uralic"/>
                <a:cs typeface="Bookman Uralic"/>
              </a:rPr>
              <a:t>no </a:t>
            </a:r>
            <a:r>
              <a:rPr sz="2400" i="1" spc="-15" dirty="0">
                <a:latin typeface="Bookman Uralic"/>
                <a:cs typeface="Bookman Uralic"/>
              </a:rPr>
              <a:t>absences </a:t>
            </a:r>
            <a:r>
              <a:rPr sz="2400" i="1" spc="15" dirty="0">
                <a:latin typeface="Bookman Uralic"/>
                <a:cs typeface="Bookman Uralic"/>
              </a:rPr>
              <a:t>for </a:t>
            </a:r>
            <a:r>
              <a:rPr sz="2400" i="1" spc="-25" dirty="0">
                <a:latin typeface="Bookman Uralic"/>
                <a:cs typeface="Bookman Uralic"/>
              </a:rPr>
              <a:t>the </a:t>
            </a:r>
            <a:r>
              <a:rPr sz="2400" i="1" spc="-15" dirty="0">
                <a:latin typeface="Bookman Uralic"/>
                <a:cs typeface="Bookman Uralic"/>
              </a:rPr>
              <a:t>entire</a:t>
            </a:r>
            <a:r>
              <a:rPr sz="2400" i="1" spc="270" dirty="0">
                <a:latin typeface="Bookman Uralic"/>
                <a:cs typeface="Bookman Uralic"/>
              </a:rPr>
              <a:t> </a:t>
            </a:r>
            <a:r>
              <a:rPr sz="2400" i="1" spc="-10" dirty="0">
                <a:latin typeface="Bookman Uralic"/>
                <a:cs typeface="Bookman Uralic"/>
              </a:rPr>
              <a:t>quarter.</a:t>
            </a:r>
            <a:endParaRPr sz="2400">
              <a:latin typeface="Bookman Uralic"/>
              <a:cs typeface="Bookman Uralic"/>
            </a:endParaRPr>
          </a:p>
          <a:p>
            <a:pPr>
              <a:lnSpc>
                <a:spcPct val="100000"/>
              </a:lnSpc>
              <a:spcBef>
                <a:spcPts val="50"/>
              </a:spcBef>
            </a:pPr>
            <a:endParaRPr sz="2550">
              <a:latin typeface="Bookman Uralic"/>
              <a:cs typeface="Bookman Uralic"/>
            </a:endParaRPr>
          </a:p>
          <a:p>
            <a:pPr marL="12700" marR="5080">
              <a:lnSpc>
                <a:spcPct val="100000"/>
              </a:lnSpc>
              <a:spcBef>
                <a:spcPts val="5"/>
              </a:spcBef>
            </a:pPr>
            <a:r>
              <a:rPr sz="2400" i="1" spc="-10" dirty="0">
                <a:latin typeface="Bookman Uralic"/>
                <a:cs typeface="Bookman Uralic"/>
              </a:rPr>
              <a:t>Learners </a:t>
            </a:r>
            <a:r>
              <a:rPr sz="2400" i="1" spc="-25" dirty="0">
                <a:latin typeface="Bookman Uralic"/>
                <a:cs typeface="Bookman Uralic"/>
              </a:rPr>
              <a:t>who are </a:t>
            </a:r>
            <a:r>
              <a:rPr sz="2400" i="1" spc="-5" dirty="0">
                <a:latin typeface="Bookman Uralic"/>
                <a:cs typeface="Bookman Uralic"/>
              </a:rPr>
              <a:t>representing </a:t>
            </a:r>
            <a:r>
              <a:rPr sz="2400" i="1" spc="-30" dirty="0">
                <a:latin typeface="Bookman Uralic"/>
                <a:cs typeface="Bookman Uralic"/>
              </a:rPr>
              <a:t>the </a:t>
            </a:r>
            <a:r>
              <a:rPr sz="2400" i="1" spc="-5" dirty="0">
                <a:latin typeface="Bookman Uralic"/>
                <a:cs typeface="Bookman Uralic"/>
              </a:rPr>
              <a:t>school </a:t>
            </a:r>
            <a:r>
              <a:rPr sz="2400" i="1" spc="15" dirty="0">
                <a:latin typeface="Bookman Uralic"/>
                <a:cs typeface="Bookman Uralic"/>
              </a:rPr>
              <a:t>for  </a:t>
            </a:r>
            <a:r>
              <a:rPr sz="2400" i="1" spc="-10" dirty="0">
                <a:latin typeface="Bookman Uralic"/>
                <a:cs typeface="Bookman Uralic"/>
              </a:rPr>
              <a:t>various purposes </a:t>
            </a:r>
            <a:r>
              <a:rPr sz="2400" i="1" u="heavy" spc="-5" dirty="0">
                <a:uFill>
                  <a:solidFill>
                    <a:srgbClr val="000000"/>
                  </a:solidFill>
                </a:uFill>
                <a:latin typeface="Bookman Uralic"/>
                <a:cs typeface="Bookman Uralic"/>
              </a:rPr>
              <a:t>(e.g., </a:t>
            </a:r>
            <a:r>
              <a:rPr sz="2400" i="1" u="heavy" spc="-10" dirty="0">
                <a:uFill>
                  <a:solidFill>
                    <a:srgbClr val="000000"/>
                  </a:solidFill>
                </a:uFill>
                <a:latin typeface="Bookman Uralic"/>
                <a:cs typeface="Bookman Uralic"/>
              </a:rPr>
              <a:t>in-school </a:t>
            </a:r>
            <a:r>
              <a:rPr sz="2400" i="1" u="heavy" spc="-5" dirty="0">
                <a:uFill>
                  <a:solidFill>
                    <a:srgbClr val="000000"/>
                  </a:solidFill>
                </a:uFill>
                <a:latin typeface="Bookman Uralic"/>
                <a:cs typeface="Bookman Uralic"/>
              </a:rPr>
              <a:t>or </a:t>
            </a:r>
            <a:r>
              <a:rPr sz="2400" i="1" u="heavy" dirty="0">
                <a:uFill>
                  <a:solidFill>
                    <a:srgbClr val="000000"/>
                  </a:solidFill>
                </a:uFill>
                <a:latin typeface="Bookman Uralic"/>
                <a:cs typeface="Bookman Uralic"/>
              </a:rPr>
              <a:t>off </a:t>
            </a:r>
            <a:r>
              <a:rPr sz="2400" i="1" dirty="0">
                <a:latin typeface="Bookman Uralic"/>
                <a:cs typeface="Bookman Uralic"/>
              </a:rPr>
              <a:t> </a:t>
            </a:r>
            <a:r>
              <a:rPr sz="2400" i="1" u="heavy" spc="-15" dirty="0">
                <a:uFill>
                  <a:solidFill>
                    <a:srgbClr val="000000"/>
                  </a:solidFill>
                </a:uFill>
                <a:latin typeface="Bookman Uralic"/>
                <a:cs typeface="Bookman Uralic"/>
              </a:rPr>
              <a:t>campus </a:t>
            </a:r>
            <a:r>
              <a:rPr sz="2400" i="1" u="heavy" spc="-10" dirty="0">
                <a:uFill>
                  <a:solidFill>
                    <a:srgbClr val="000000"/>
                  </a:solidFill>
                </a:uFill>
                <a:latin typeface="Bookman Uralic"/>
                <a:cs typeface="Bookman Uralic"/>
              </a:rPr>
              <a:t>activities, practices, </a:t>
            </a:r>
            <a:r>
              <a:rPr sz="2400" i="1" u="heavy" spc="-15" dirty="0">
                <a:uFill>
                  <a:solidFill>
                    <a:srgbClr val="000000"/>
                  </a:solidFill>
                </a:uFill>
                <a:latin typeface="Bookman Uralic"/>
                <a:cs typeface="Bookman Uralic"/>
              </a:rPr>
              <a:t>sports) </a:t>
            </a:r>
            <a:r>
              <a:rPr sz="2400" i="1" spc="-25" dirty="0">
                <a:latin typeface="Bookman Uralic"/>
                <a:cs typeface="Bookman Uralic"/>
              </a:rPr>
              <a:t>may </a:t>
            </a:r>
            <a:r>
              <a:rPr sz="2400" i="1" spc="-20" dirty="0">
                <a:latin typeface="Bookman Uralic"/>
                <a:cs typeface="Bookman Uralic"/>
              </a:rPr>
              <a:t>also  </a:t>
            </a:r>
            <a:r>
              <a:rPr sz="2400" i="1" spc="-5" dirty="0">
                <a:latin typeface="Bookman Uralic"/>
                <a:cs typeface="Bookman Uralic"/>
              </a:rPr>
              <a:t>qualify </a:t>
            </a:r>
            <a:r>
              <a:rPr sz="2400" i="1" spc="10" dirty="0">
                <a:latin typeface="Bookman Uralic"/>
                <a:cs typeface="Bookman Uralic"/>
              </a:rPr>
              <a:t>for </a:t>
            </a:r>
            <a:r>
              <a:rPr sz="2400" i="1" spc="-20" dirty="0">
                <a:latin typeface="Bookman Uralic"/>
                <a:cs typeface="Bookman Uralic"/>
              </a:rPr>
              <a:t>this</a:t>
            </a:r>
            <a:r>
              <a:rPr sz="2400" i="1" spc="20" dirty="0">
                <a:latin typeface="Bookman Uralic"/>
                <a:cs typeface="Bookman Uralic"/>
              </a:rPr>
              <a:t> </a:t>
            </a:r>
            <a:r>
              <a:rPr sz="2400" i="1" spc="-15" dirty="0">
                <a:latin typeface="Bookman Uralic"/>
                <a:cs typeface="Bookman Uralic"/>
              </a:rPr>
              <a:t>award.</a:t>
            </a:r>
            <a:endParaRPr sz="2400">
              <a:latin typeface="Bookman Uralic"/>
              <a:cs typeface="Bookman Uralic"/>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33600" y="1229867"/>
            <a:ext cx="6705600" cy="3845560"/>
            <a:chOff x="2133600" y="1229867"/>
            <a:chExt cx="6705600" cy="3845560"/>
          </a:xfrm>
        </p:grpSpPr>
        <p:sp>
          <p:nvSpPr>
            <p:cNvPr id="3" name="object 3"/>
            <p:cNvSpPr/>
            <p:nvPr/>
          </p:nvSpPr>
          <p:spPr>
            <a:xfrm>
              <a:off x="2133600" y="1447799"/>
              <a:ext cx="6705600" cy="3508375"/>
            </a:xfrm>
            <a:custGeom>
              <a:avLst/>
              <a:gdLst/>
              <a:ahLst/>
              <a:cxnLst/>
              <a:rect l="l" t="t" r="r" b="b"/>
              <a:pathLst>
                <a:path w="6705600" h="3508375">
                  <a:moveTo>
                    <a:pt x="6705600" y="0"/>
                  </a:moveTo>
                  <a:lnTo>
                    <a:pt x="0" y="0"/>
                  </a:lnTo>
                  <a:lnTo>
                    <a:pt x="0" y="3508248"/>
                  </a:lnTo>
                  <a:lnTo>
                    <a:pt x="6705600" y="3508248"/>
                  </a:lnTo>
                  <a:lnTo>
                    <a:pt x="6705600" y="0"/>
                  </a:lnTo>
                  <a:close/>
                </a:path>
              </a:pathLst>
            </a:custGeom>
            <a:solidFill>
              <a:srgbClr val="C2FFEF"/>
            </a:solidFill>
          </p:spPr>
          <p:txBody>
            <a:bodyPr wrap="square" lIns="0" tIns="0" rIns="0" bIns="0" rtlCol="0"/>
            <a:lstStyle/>
            <a:p>
              <a:endParaRPr/>
            </a:p>
          </p:txBody>
        </p:sp>
        <p:sp>
          <p:nvSpPr>
            <p:cNvPr id="4" name="object 4"/>
            <p:cNvSpPr/>
            <p:nvPr/>
          </p:nvSpPr>
          <p:spPr>
            <a:xfrm>
              <a:off x="3386327" y="1229867"/>
              <a:ext cx="4532376" cy="183337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528060" y="2235707"/>
              <a:ext cx="4245864" cy="183337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041903" y="3241547"/>
              <a:ext cx="4934712" cy="1833371"/>
            </a:xfrm>
            <a:prstGeom prst="rect">
              <a:avLst/>
            </a:prstGeom>
            <a:blipFill>
              <a:blip r:embed="rId4"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3544951" y="1450975"/>
            <a:ext cx="3880485" cy="3043555"/>
          </a:xfrm>
          <a:prstGeom prst="rect">
            <a:avLst/>
          </a:prstGeom>
        </p:spPr>
        <p:txBody>
          <a:bodyPr vert="horz" wrap="square" lIns="0" tIns="12700" rIns="0" bIns="0" rtlCol="0">
            <a:spAutoFit/>
          </a:bodyPr>
          <a:lstStyle/>
          <a:p>
            <a:pPr marL="12700" marR="5080" indent="3810" algn="ctr">
              <a:lnSpc>
                <a:spcPct val="100000"/>
              </a:lnSpc>
              <a:spcBef>
                <a:spcPts val="100"/>
              </a:spcBef>
            </a:pPr>
            <a:r>
              <a:rPr sz="6600" u="none" spc="-5" dirty="0">
                <a:solidFill>
                  <a:srgbClr val="C00000"/>
                </a:solidFill>
                <a:latin typeface="Bookman Uralic"/>
                <a:cs typeface="Bookman Uralic"/>
              </a:rPr>
              <a:t>GRADE  LEVEL  AWARDS</a:t>
            </a:r>
            <a:endParaRPr sz="6600">
              <a:latin typeface="Bookman Uralic"/>
              <a:cs typeface="Bookman Ural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57400" y="1981200"/>
            <a:ext cx="6629400" cy="923330"/>
          </a:xfrm>
          <a:prstGeom prst="rect">
            <a:avLst/>
          </a:prstGeom>
        </p:spPr>
        <p:txBody>
          <a:bodyPr wrap="square">
            <a:spAutoFit/>
          </a:bodyPr>
          <a:lstStyle/>
          <a:p>
            <a:pPr algn="ctr"/>
            <a:r>
              <a:rPr lang="en-US" sz="5400" b="1" dirty="0"/>
              <a:t>“RATIONALE.”</a:t>
            </a:r>
            <a:endParaRPr lang="en-US" sz="5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057400" y="1044952"/>
            <a:ext cx="7086600" cy="5632311"/>
          </a:xfrm>
          <a:prstGeom prst="rect">
            <a:avLst/>
          </a:prstGeom>
        </p:spPr>
        <p:txBody>
          <a:bodyPr wrap="square">
            <a:spAutoFit/>
          </a:bodyPr>
          <a:lstStyle/>
          <a:p>
            <a:r>
              <a:rPr lang="en-US" sz="3600" b="1" u="heavy" dirty="0">
                <a:solidFill>
                  <a:srgbClr val="FF0000"/>
                </a:solidFill>
              </a:rPr>
              <a:t>GRADE LEVEL AWARDS </a:t>
            </a:r>
            <a:r>
              <a:rPr lang="en-US" sz="3600" b="1" u="heavy" dirty="0" smtClean="0">
                <a:solidFill>
                  <a:srgbClr val="FF0000"/>
                </a:solidFill>
              </a:rPr>
              <a:t> </a:t>
            </a:r>
            <a:r>
              <a:rPr lang="en-US" sz="3600" b="1" dirty="0" smtClean="0"/>
              <a:t>are </a:t>
            </a:r>
            <a:r>
              <a:rPr lang="en-US" sz="3600" b="1" dirty="0"/>
              <a:t>given to  qualified learners for every grade level </a:t>
            </a:r>
            <a:r>
              <a:rPr lang="en-US" sz="3600" b="1" u="heavy" dirty="0"/>
              <a:t>at the end </a:t>
            </a:r>
            <a:r>
              <a:rPr lang="en-US" sz="3600" b="1" dirty="0"/>
              <a:t> </a:t>
            </a:r>
            <a:r>
              <a:rPr lang="en-US" sz="3600" b="1" u="heavy" dirty="0"/>
              <a:t>of the school year</a:t>
            </a:r>
            <a:r>
              <a:rPr lang="en-US" sz="3600" b="1" u="heavy" dirty="0" smtClean="0"/>
              <a:t>.</a:t>
            </a:r>
          </a:p>
          <a:p>
            <a:endParaRPr lang="en-US" sz="3600" b="1" dirty="0" smtClean="0"/>
          </a:p>
          <a:p>
            <a:r>
              <a:rPr lang="en-US" sz="3600" b="1" dirty="0" smtClean="0"/>
              <a:t>Candidates </a:t>
            </a:r>
            <a:r>
              <a:rPr lang="en-US" sz="3600" b="1" dirty="0"/>
              <a:t>for the awards are deliberated by the  Awards Committee (AC) if they have met the  given criteria.</a:t>
            </a:r>
            <a:endParaRPr lang="en-US" sz="3600" dirty="0"/>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29097" y="685800"/>
            <a:ext cx="7086600" cy="6186309"/>
          </a:xfrm>
          <a:prstGeom prst="rect">
            <a:avLst/>
          </a:prstGeom>
        </p:spPr>
        <p:txBody>
          <a:bodyPr wrap="square">
            <a:spAutoFit/>
          </a:bodyPr>
          <a:lstStyle/>
          <a:p>
            <a:r>
              <a:rPr lang="en-US" sz="3600" b="1" u="heavy" dirty="0" smtClean="0">
                <a:solidFill>
                  <a:srgbClr val="FF0000"/>
                </a:solidFill>
              </a:rPr>
              <a:t>Academic Excellence Award</a:t>
            </a:r>
          </a:p>
          <a:p>
            <a:r>
              <a:rPr lang="en-US" sz="3600" b="1" dirty="0" smtClean="0"/>
              <a:t>is given to learners from grades 1 to 12 who have attained a General Average of at least 90 and a passing Final Grade in all learning areas.</a:t>
            </a:r>
          </a:p>
          <a:p>
            <a:endParaRPr lang="en-US" sz="3600" b="1" dirty="0"/>
          </a:p>
          <a:p>
            <a:r>
              <a:rPr lang="en-US" sz="3600" b="1" dirty="0" smtClean="0"/>
              <a:t>The General Average is reported as a whole number following </a:t>
            </a:r>
            <a:r>
              <a:rPr lang="en-US" sz="3600" b="1" dirty="0" err="1" smtClean="0"/>
              <a:t>DepED</a:t>
            </a:r>
            <a:r>
              <a:rPr lang="en-US" sz="3600" b="1" dirty="0" smtClean="0"/>
              <a:t> Order No. 8, s. 2015.</a:t>
            </a:r>
            <a:endParaRPr lang="en-US" sz="3600" dirty="0"/>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600200" y="1371600"/>
            <a:ext cx="7543800" cy="3657600"/>
          </a:xfrm>
          <a:prstGeom prst="rect">
            <a:avLst/>
          </a:prstGeom>
        </p:spPr>
      </p:pic>
    </p:spTree>
    <p:extLst>
      <p:ext uri="{BB962C8B-B14F-4D97-AF65-F5344CB8AC3E}">
        <p14:creationId xmlns:p14="http://schemas.microsoft.com/office/powerpoint/2010/main" val="3533806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2241295" y="1080262"/>
            <a:ext cx="6450330" cy="5393055"/>
          </a:xfrm>
          <a:prstGeom prst="rect">
            <a:avLst/>
          </a:prstGeom>
        </p:spPr>
        <p:txBody>
          <a:bodyPr vert="horz" wrap="square" lIns="0" tIns="12700" rIns="0" bIns="0" rtlCol="0">
            <a:spAutoFit/>
          </a:bodyPr>
          <a:lstStyle/>
          <a:p>
            <a:pPr marL="12700" marR="5080">
              <a:lnSpc>
                <a:spcPct val="100099"/>
              </a:lnSpc>
              <a:spcBef>
                <a:spcPts val="100"/>
              </a:spcBef>
            </a:pPr>
            <a:r>
              <a:rPr sz="3200" dirty="0">
                <a:solidFill>
                  <a:srgbClr val="000066"/>
                </a:solidFill>
                <a:latin typeface="Bookman Uralic"/>
                <a:cs typeface="Bookman Uralic"/>
              </a:rPr>
              <a:t>1. </a:t>
            </a:r>
            <a:r>
              <a:rPr sz="3200" spc="-5" dirty="0">
                <a:solidFill>
                  <a:srgbClr val="000066"/>
                </a:solidFill>
                <a:latin typeface="Bookman Uralic"/>
                <a:cs typeface="Bookman Uralic"/>
              </a:rPr>
              <a:t>The </a:t>
            </a:r>
            <a:r>
              <a:rPr sz="3200" dirty="0">
                <a:solidFill>
                  <a:srgbClr val="000066"/>
                </a:solidFill>
                <a:latin typeface="Bookman Uralic"/>
                <a:cs typeface="Bookman Uralic"/>
              </a:rPr>
              <a:t>leadership </a:t>
            </a:r>
            <a:r>
              <a:rPr sz="3200" spc="-5" dirty="0">
                <a:solidFill>
                  <a:srgbClr val="000066"/>
                </a:solidFill>
                <a:latin typeface="Bookman Uralic"/>
                <a:cs typeface="Bookman Uralic"/>
              </a:rPr>
              <a:t>award </a:t>
            </a:r>
            <a:r>
              <a:rPr sz="3200" dirty="0">
                <a:solidFill>
                  <a:srgbClr val="000066"/>
                </a:solidFill>
                <a:latin typeface="Bookman Uralic"/>
                <a:cs typeface="Bookman Uralic"/>
              </a:rPr>
              <a:t>is </a:t>
            </a:r>
            <a:r>
              <a:rPr sz="3200" spc="-5" dirty="0">
                <a:solidFill>
                  <a:srgbClr val="000066"/>
                </a:solidFill>
                <a:latin typeface="Bookman Uralic"/>
                <a:cs typeface="Bookman Uralic"/>
              </a:rPr>
              <a:t>given  </a:t>
            </a:r>
            <a:r>
              <a:rPr sz="3200" dirty="0">
                <a:solidFill>
                  <a:srgbClr val="000066"/>
                </a:solidFill>
                <a:latin typeface="Bookman Uralic"/>
                <a:cs typeface="Bookman Uralic"/>
              </a:rPr>
              <a:t>to learners in </a:t>
            </a:r>
            <a:r>
              <a:rPr sz="3200" b="1" i="1" dirty="0">
                <a:solidFill>
                  <a:srgbClr val="000066"/>
                </a:solidFill>
                <a:latin typeface="TeX Gyre Bonum"/>
                <a:cs typeface="TeX Gyre Bonum"/>
              </a:rPr>
              <a:t>Grades 6, </a:t>
            </a:r>
            <a:r>
              <a:rPr sz="3200" b="1" i="1" spc="-5" dirty="0">
                <a:solidFill>
                  <a:srgbClr val="000066"/>
                </a:solidFill>
                <a:latin typeface="TeX Gyre Bonum"/>
                <a:cs typeface="TeX Gyre Bonum"/>
              </a:rPr>
              <a:t>10,  </a:t>
            </a:r>
            <a:r>
              <a:rPr sz="3200" b="1" i="1" dirty="0">
                <a:solidFill>
                  <a:srgbClr val="000066"/>
                </a:solidFill>
                <a:latin typeface="TeX Gyre Bonum"/>
                <a:cs typeface="TeX Gyre Bonum"/>
              </a:rPr>
              <a:t>and 12 </a:t>
            </a:r>
            <a:r>
              <a:rPr sz="3200" dirty="0">
                <a:solidFill>
                  <a:srgbClr val="000066"/>
                </a:solidFill>
                <a:latin typeface="Bookman Uralic"/>
                <a:cs typeface="Bookman Uralic"/>
              </a:rPr>
              <a:t>who </a:t>
            </a:r>
            <a:r>
              <a:rPr sz="3200" spc="-5" dirty="0">
                <a:solidFill>
                  <a:srgbClr val="000066"/>
                </a:solidFill>
                <a:latin typeface="Bookman Uralic"/>
                <a:cs typeface="Bookman Uralic"/>
              </a:rPr>
              <a:t>have demonstrated  exemplary skills </a:t>
            </a:r>
            <a:r>
              <a:rPr sz="3200" dirty="0">
                <a:solidFill>
                  <a:srgbClr val="000066"/>
                </a:solidFill>
                <a:latin typeface="Bookman Uralic"/>
                <a:cs typeface="Bookman Uralic"/>
              </a:rPr>
              <a:t>in motivating  </a:t>
            </a:r>
            <a:r>
              <a:rPr sz="3200" spc="-5" dirty="0">
                <a:solidFill>
                  <a:srgbClr val="000066"/>
                </a:solidFill>
                <a:latin typeface="Bookman Uralic"/>
                <a:cs typeface="Bookman Uralic"/>
              </a:rPr>
              <a:t>others and organizing projects  </a:t>
            </a:r>
            <a:r>
              <a:rPr sz="3200" dirty="0">
                <a:solidFill>
                  <a:srgbClr val="000066"/>
                </a:solidFill>
                <a:latin typeface="Bookman Uralic"/>
                <a:cs typeface="Bookman Uralic"/>
              </a:rPr>
              <a:t>that </a:t>
            </a:r>
            <a:r>
              <a:rPr sz="3200" spc="-5" dirty="0">
                <a:solidFill>
                  <a:srgbClr val="000066"/>
                </a:solidFill>
                <a:latin typeface="Bookman Uralic"/>
                <a:cs typeface="Bookman Uralic"/>
              </a:rPr>
              <a:t>have significantly  contributed </a:t>
            </a:r>
            <a:r>
              <a:rPr sz="3200" dirty="0">
                <a:solidFill>
                  <a:srgbClr val="000066"/>
                </a:solidFill>
                <a:latin typeface="Bookman Uralic"/>
                <a:cs typeface="Bookman Uralic"/>
              </a:rPr>
              <a:t>to the </a:t>
            </a:r>
            <a:r>
              <a:rPr sz="3200" spc="-5" dirty="0">
                <a:solidFill>
                  <a:srgbClr val="000066"/>
                </a:solidFill>
                <a:latin typeface="Bookman Uralic"/>
                <a:cs typeface="Bookman Uralic"/>
              </a:rPr>
              <a:t>betterment of  </a:t>
            </a:r>
            <a:r>
              <a:rPr sz="3200" dirty="0">
                <a:solidFill>
                  <a:srgbClr val="000066"/>
                </a:solidFill>
                <a:latin typeface="Bookman Uralic"/>
                <a:cs typeface="Bookman Uralic"/>
              </a:rPr>
              <a:t>the </a:t>
            </a:r>
            <a:r>
              <a:rPr sz="3200" spc="-5" dirty="0">
                <a:solidFill>
                  <a:srgbClr val="000066"/>
                </a:solidFill>
                <a:latin typeface="Bookman Uralic"/>
                <a:cs typeface="Bookman Uralic"/>
              </a:rPr>
              <a:t>school and/or community.  This award </a:t>
            </a:r>
            <a:r>
              <a:rPr sz="3200" dirty="0">
                <a:solidFill>
                  <a:srgbClr val="000066"/>
                </a:solidFill>
                <a:latin typeface="Bookman Uralic"/>
                <a:cs typeface="Bookman Uralic"/>
              </a:rPr>
              <a:t>is </a:t>
            </a:r>
            <a:r>
              <a:rPr sz="3200" b="1" i="1" spc="-5" dirty="0">
                <a:solidFill>
                  <a:srgbClr val="000066"/>
                </a:solidFill>
                <a:latin typeface="TeX Gyre Bonum"/>
                <a:cs typeface="TeX Gyre Bonum"/>
              </a:rPr>
              <a:t>given </a:t>
            </a:r>
            <a:r>
              <a:rPr sz="3200" b="1" i="1" dirty="0">
                <a:solidFill>
                  <a:srgbClr val="000066"/>
                </a:solidFill>
                <a:latin typeface="TeX Gyre Bonum"/>
                <a:cs typeface="TeX Gyre Bonum"/>
              </a:rPr>
              <a:t>during the  </a:t>
            </a:r>
            <a:r>
              <a:rPr sz="3200" b="1" i="1" spc="-5" dirty="0">
                <a:solidFill>
                  <a:srgbClr val="000066"/>
                </a:solidFill>
                <a:latin typeface="TeX Gyre Bonum"/>
                <a:cs typeface="TeX Gyre Bonum"/>
              </a:rPr>
              <a:t>completion or graduation  </a:t>
            </a:r>
            <a:r>
              <a:rPr sz="3200" b="1" i="1" dirty="0">
                <a:solidFill>
                  <a:srgbClr val="000066"/>
                </a:solidFill>
                <a:latin typeface="TeX Gyre Bonum"/>
                <a:cs typeface="TeX Gyre Bonum"/>
              </a:rPr>
              <a:t>ceremony</a:t>
            </a:r>
            <a:r>
              <a:rPr sz="3200" dirty="0">
                <a:solidFill>
                  <a:srgbClr val="000066"/>
                </a:solidFill>
                <a:latin typeface="Bookman Uralic"/>
                <a:cs typeface="Bookman Uralic"/>
              </a:rPr>
              <a:t>.</a:t>
            </a:r>
            <a:endParaRPr sz="3200" dirty="0">
              <a:latin typeface="Bookman Uralic"/>
              <a:cs typeface="Bookman Uralic"/>
            </a:endParaRPr>
          </a:p>
        </p:txBody>
      </p:sp>
      <p:sp>
        <p:nvSpPr>
          <p:cNvPr id="9" name="Rectangle 8"/>
          <p:cNvSpPr/>
          <p:nvPr/>
        </p:nvSpPr>
        <p:spPr>
          <a:xfrm>
            <a:off x="2057400" y="-304800"/>
            <a:ext cx="7086600" cy="2308324"/>
          </a:xfrm>
          <a:prstGeom prst="rect">
            <a:avLst/>
          </a:prstGeom>
        </p:spPr>
        <p:txBody>
          <a:bodyPr wrap="square">
            <a:spAutoFit/>
          </a:bodyPr>
          <a:lstStyle/>
          <a:p>
            <a:r>
              <a:rPr lang="en-US" sz="3600" b="1" i="1" dirty="0"/>
              <a:t> </a:t>
            </a:r>
            <a:endParaRPr lang="en-US" sz="3600" dirty="0"/>
          </a:p>
          <a:p>
            <a:r>
              <a:rPr lang="en-US" sz="3600" b="1" u="heavy" dirty="0">
                <a:solidFill>
                  <a:srgbClr val="FF0000"/>
                </a:solidFill>
              </a:rPr>
              <a:t>Leadership Award</a:t>
            </a:r>
            <a:endParaRPr lang="en-US" sz="3600" dirty="0">
              <a:solidFill>
                <a:srgbClr val="FF0000"/>
              </a:solidFill>
            </a:endParaRPr>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36420" y="271272"/>
            <a:ext cx="3648455" cy="111251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36394" y="296672"/>
            <a:ext cx="3015615" cy="635000"/>
          </a:xfrm>
          <a:prstGeom prst="rect">
            <a:avLst/>
          </a:prstGeom>
        </p:spPr>
        <p:txBody>
          <a:bodyPr vert="horz" wrap="square" lIns="0" tIns="12065" rIns="0" bIns="0" rtlCol="0">
            <a:spAutoFit/>
          </a:bodyPr>
          <a:lstStyle/>
          <a:p>
            <a:pPr marL="12700">
              <a:lnSpc>
                <a:spcPct val="100000"/>
              </a:lnSpc>
              <a:spcBef>
                <a:spcPts val="95"/>
              </a:spcBef>
            </a:pPr>
            <a:r>
              <a:rPr sz="4000" u="heavy" spc="-700" dirty="0">
                <a:solidFill>
                  <a:srgbClr val="FF0000"/>
                </a:solidFill>
                <a:uFill>
                  <a:solidFill>
                    <a:srgbClr val="FF0000"/>
                  </a:solidFill>
                </a:uFill>
              </a:rPr>
              <a:t>Leadership</a:t>
            </a:r>
            <a:r>
              <a:rPr sz="4000" u="heavy" spc="-520" dirty="0">
                <a:solidFill>
                  <a:srgbClr val="FF0000"/>
                </a:solidFill>
                <a:uFill>
                  <a:solidFill>
                    <a:srgbClr val="FF0000"/>
                  </a:solidFill>
                </a:uFill>
              </a:rPr>
              <a:t> </a:t>
            </a:r>
            <a:r>
              <a:rPr sz="4000" u="heavy" spc="-750" dirty="0">
                <a:solidFill>
                  <a:srgbClr val="FF0000"/>
                </a:solidFill>
                <a:uFill>
                  <a:solidFill>
                    <a:srgbClr val="FF0000"/>
                  </a:solidFill>
                </a:uFill>
              </a:rPr>
              <a:t>Award</a:t>
            </a:r>
            <a:endParaRPr sz="4000"/>
          </a:p>
        </p:txBody>
      </p:sp>
      <p:sp>
        <p:nvSpPr>
          <p:cNvPr id="4" name="object 4"/>
          <p:cNvSpPr/>
          <p:nvPr/>
        </p:nvSpPr>
        <p:spPr>
          <a:xfrm>
            <a:off x="2141220" y="880872"/>
            <a:ext cx="3038856" cy="746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54379" y="1066800"/>
            <a:ext cx="8345774" cy="577878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2162555" y="2971800"/>
            <a:ext cx="6705600" cy="3046730"/>
          </a:xfrm>
          <a:custGeom>
            <a:avLst/>
            <a:gdLst/>
            <a:ahLst/>
            <a:cxnLst/>
            <a:rect l="l" t="t" r="r" b="b"/>
            <a:pathLst>
              <a:path w="6705600" h="3046729">
                <a:moveTo>
                  <a:pt x="6705600" y="0"/>
                </a:moveTo>
                <a:lnTo>
                  <a:pt x="0" y="0"/>
                </a:lnTo>
                <a:lnTo>
                  <a:pt x="0" y="3046476"/>
                </a:lnTo>
                <a:lnTo>
                  <a:pt x="6705600" y="3046476"/>
                </a:lnTo>
                <a:lnTo>
                  <a:pt x="6705600" y="0"/>
                </a:lnTo>
                <a:close/>
              </a:path>
            </a:pathLst>
          </a:custGeom>
          <a:solidFill>
            <a:srgbClr val="C2FFEF"/>
          </a:solidFill>
        </p:spPr>
        <p:txBody>
          <a:bodyPr wrap="square" lIns="0" tIns="0" rIns="0" bIns="0" rtlCol="0"/>
          <a:lstStyle/>
          <a:p>
            <a:endParaRPr/>
          </a:p>
        </p:txBody>
      </p:sp>
      <p:sp>
        <p:nvSpPr>
          <p:cNvPr id="11" name="object 11"/>
          <p:cNvSpPr txBox="1"/>
          <p:nvPr/>
        </p:nvSpPr>
        <p:spPr>
          <a:xfrm>
            <a:off x="2241295" y="2991739"/>
            <a:ext cx="6526530" cy="2952115"/>
          </a:xfrm>
          <a:prstGeom prst="rect">
            <a:avLst/>
          </a:prstGeom>
        </p:spPr>
        <p:txBody>
          <a:bodyPr vert="horz" wrap="square" lIns="0" tIns="12700" rIns="0" bIns="0" rtlCol="0">
            <a:spAutoFit/>
          </a:bodyPr>
          <a:lstStyle/>
          <a:p>
            <a:pPr marL="12700" marR="5080">
              <a:lnSpc>
                <a:spcPct val="100000"/>
              </a:lnSpc>
              <a:spcBef>
                <a:spcPts val="100"/>
              </a:spcBef>
            </a:pPr>
            <a:r>
              <a:rPr sz="2400" spc="-10" dirty="0">
                <a:solidFill>
                  <a:srgbClr val="000066"/>
                </a:solidFill>
                <a:latin typeface="Bookman Uralic"/>
                <a:cs typeface="Bookman Uralic"/>
              </a:rPr>
              <a:t>These </a:t>
            </a:r>
            <a:r>
              <a:rPr sz="2400" spc="-5" dirty="0">
                <a:solidFill>
                  <a:srgbClr val="000066"/>
                </a:solidFill>
                <a:latin typeface="Bookman Uralic"/>
                <a:cs typeface="Bookman Uralic"/>
              </a:rPr>
              <a:t>awards are given </a:t>
            </a:r>
            <a:r>
              <a:rPr sz="2400" dirty="0">
                <a:solidFill>
                  <a:srgbClr val="000066"/>
                </a:solidFill>
                <a:latin typeface="Bookman Uralic"/>
                <a:cs typeface="Bookman Uralic"/>
              </a:rPr>
              <a:t>to recognize  learners in </a:t>
            </a:r>
            <a:r>
              <a:rPr sz="2400" spc="-5" dirty="0">
                <a:solidFill>
                  <a:srgbClr val="000066"/>
                </a:solidFill>
                <a:latin typeface="Bookman Uralic"/>
                <a:cs typeface="Bookman Uralic"/>
              </a:rPr>
              <a:t>grades 6, 10, and 12 </a:t>
            </a:r>
            <a:r>
              <a:rPr sz="2400" dirty="0">
                <a:solidFill>
                  <a:srgbClr val="000066"/>
                </a:solidFill>
                <a:latin typeface="Bookman Uralic"/>
                <a:cs typeface="Bookman Uralic"/>
              </a:rPr>
              <a:t>who </a:t>
            </a:r>
            <a:r>
              <a:rPr sz="2400" spc="-5" dirty="0">
                <a:solidFill>
                  <a:srgbClr val="000066"/>
                </a:solidFill>
                <a:latin typeface="Bookman Uralic"/>
                <a:cs typeface="Bookman Uralic"/>
              </a:rPr>
              <a:t>have  exhibited exemplary skills and achievement  </a:t>
            </a:r>
            <a:r>
              <a:rPr sz="2400" dirty="0">
                <a:solidFill>
                  <a:srgbClr val="000066"/>
                </a:solidFill>
                <a:latin typeface="Bookman Uralic"/>
                <a:cs typeface="Bookman Uralic"/>
              </a:rPr>
              <a:t>in </a:t>
            </a:r>
            <a:r>
              <a:rPr sz="2400" spc="-5" dirty="0">
                <a:solidFill>
                  <a:srgbClr val="000066"/>
                </a:solidFill>
                <a:latin typeface="Bookman Uralic"/>
                <a:cs typeface="Bookman Uralic"/>
              </a:rPr>
              <a:t>specific disciplines. </a:t>
            </a:r>
            <a:r>
              <a:rPr sz="2400" spc="-10" dirty="0">
                <a:solidFill>
                  <a:srgbClr val="000066"/>
                </a:solidFill>
                <a:latin typeface="Bookman Uralic"/>
                <a:cs typeface="Bookman Uralic"/>
              </a:rPr>
              <a:t>These </a:t>
            </a:r>
            <a:r>
              <a:rPr sz="2400" spc="-5" dirty="0">
                <a:solidFill>
                  <a:srgbClr val="000066"/>
                </a:solidFill>
                <a:latin typeface="Bookman Uralic"/>
                <a:cs typeface="Bookman Uralic"/>
              </a:rPr>
              <a:t>disciplines are  Athletics, Arts, </a:t>
            </a:r>
            <a:r>
              <a:rPr sz="2400" dirty="0">
                <a:solidFill>
                  <a:srgbClr val="000066"/>
                </a:solidFill>
                <a:latin typeface="Bookman Uralic"/>
                <a:cs typeface="Bookman Uralic"/>
              </a:rPr>
              <a:t>Communication </a:t>
            </a:r>
            <a:r>
              <a:rPr sz="2400" spc="-5" dirty="0">
                <a:solidFill>
                  <a:srgbClr val="000066"/>
                </a:solidFill>
                <a:latin typeface="Bookman Uralic"/>
                <a:cs typeface="Bookman Uralic"/>
              </a:rPr>
              <a:t>Arts,  </a:t>
            </a:r>
            <a:r>
              <a:rPr sz="2400" dirty="0">
                <a:solidFill>
                  <a:srgbClr val="000066"/>
                </a:solidFill>
                <a:latin typeface="Bookman Uralic"/>
                <a:cs typeface="Bookman Uralic"/>
              </a:rPr>
              <a:t>Mathematics </a:t>
            </a:r>
            <a:r>
              <a:rPr sz="2400" spc="-5" dirty="0">
                <a:solidFill>
                  <a:srgbClr val="000066"/>
                </a:solidFill>
                <a:latin typeface="Bookman Uralic"/>
                <a:cs typeface="Bookman Uralic"/>
              </a:rPr>
              <a:t>and Science, Social Sciences,  and Technical-Vocational Education </a:t>
            </a:r>
            <a:r>
              <a:rPr sz="2400" dirty="0">
                <a:solidFill>
                  <a:srgbClr val="000066"/>
                </a:solidFill>
                <a:latin typeface="Bookman Uralic"/>
                <a:cs typeface="Bookman Uralic"/>
              </a:rPr>
              <a:t>(Tech-  </a:t>
            </a:r>
            <a:r>
              <a:rPr sz="2400" spc="-5" dirty="0">
                <a:solidFill>
                  <a:srgbClr val="000066"/>
                </a:solidFill>
                <a:latin typeface="Bookman Uralic"/>
                <a:cs typeface="Bookman Uralic"/>
              </a:rPr>
              <a:t>Voc).</a:t>
            </a:r>
            <a:endParaRPr sz="2400" dirty="0">
              <a:latin typeface="Bookman Uralic"/>
              <a:cs typeface="Bookman Uralic"/>
            </a:endParaRPr>
          </a:p>
        </p:txBody>
      </p:sp>
      <p:sp>
        <p:nvSpPr>
          <p:cNvPr id="13" name="Rectangle 12"/>
          <p:cNvSpPr/>
          <p:nvPr/>
        </p:nvSpPr>
        <p:spPr>
          <a:xfrm>
            <a:off x="2037347" y="-228600"/>
            <a:ext cx="7086600" cy="3970318"/>
          </a:xfrm>
          <a:prstGeom prst="rect">
            <a:avLst/>
          </a:prstGeom>
        </p:spPr>
        <p:txBody>
          <a:bodyPr wrap="square">
            <a:spAutoFit/>
          </a:bodyPr>
          <a:lstStyle/>
          <a:p>
            <a:r>
              <a:rPr lang="en-US" sz="3600" b="1" i="1" dirty="0"/>
              <a:t> </a:t>
            </a:r>
            <a:endParaRPr lang="en-US" sz="3600" dirty="0"/>
          </a:p>
          <a:p>
            <a:r>
              <a:rPr lang="en-US" sz="3600" b="1" u="heavy" dirty="0">
                <a:solidFill>
                  <a:srgbClr val="FF0000"/>
                </a:solidFill>
              </a:rPr>
              <a:t>Award for Outstanding Performance in </a:t>
            </a:r>
            <a:r>
              <a:rPr lang="en-US" sz="3600" b="1" dirty="0">
                <a:solidFill>
                  <a:srgbClr val="FF0000"/>
                </a:solidFill>
              </a:rPr>
              <a:t> </a:t>
            </a:r>
            <a:r>
              <a:rPr lang="en-US" sz="3600" b="1" u="heavy" dirty="0">
                <a:solidFill>
                  <a:srgbClr val="FF0000"/>
                </a:solidFill>
              </a:rPr>
              <a:t>Specific Disciplines</a:t>
            </a:r>
            <a:endParaRPr lang="en-US" sz="3600" dirty="0">
              <a:solidFill>
                <a:srgbClr val="FF0000"/>
              </a:solidFill>
            </a:endParaRPr>
          </a:p>
          <a:p>
            <a:r>
              <a:rPr lang="en-US" sz="3600" b="1" u="heavy" dirty="0">
                <a:solidFill>
                  <a:srgbClr val="FF0000"/>
                </a:solidFill>
              </a:rPr>
              <a:t>Award</a:t>
            </a:r>
            <a:endParaRPr lang="en-US" sz="3600" dirty="0">
              <a:solidFill>
                <a:srgbClr val="FF0000"/>
              </a:solidFill>
            </a:endParaRPr>
          </a:p>
          <a:p>
            <a:r>
              <a:rPr lang="en-US" sz="3600" dirty="0"/>
              <a:t> </a:t>
            </a:r>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2162555" y="2971800"/>
            <a:ext cx="6705600" cy="3046730"/>
          </a:xfrm>
          <a:custGeom>
            <a:avLst/>
            <a:gdLst/>
            <a:ahLst/>
            <a:cxnLst/>
            <a:rect l="l" t="t" r="r" b="b"/>
            <a:pathLst>
              <a:path w="6705600" h="3046729">
                <a:moveTo>
                  <a:pt x="6705600" y="0"/>
                </a:moveTo>
                <a:lnTo>
                  <a:pt x="0" y="0"/>
                </a:lnTo>
                <a:lnTo>
                  <a:pt x="0" y="3046476"/>
                </a:lnTo>
                <a:lnTo>
                  <a:pt x="6705600" y="3046476"/>
                </a:lnTo>
                <a:lnTo>
                  <a:pt x="6705600" y="0"/>
                </a:lnTo>
                <a:close/>
              </a:path>
            </a:pathLst>
          </a:custGeom>
          <a:solidFill>
            <a:srgbClr val="C2FFEF"/>
          </a:solidFill>
        </p:spPr>
        <p:txBody>
          <a:bodyPr wrap="square" lIns="0" tIns="0" rIns="0" bIns="0" rtlCol="0"/>
          <a:lstStyle/>
          <a:p>
            <a:endParaRPr/>
          </a:p>
        </p:txBody>
      </p:sp>
      <p:sp>
        <p:nvSpPr>
          <p:cNvPr id="11" name="object 11"/>
          <p:cNvSpPr txBox="1"/>
          <p:nvPr/>
        </p:nvSpPr>
        <p:spPr>
          <a:xfrm>
            <a:off x="2241295" y="2991739"/>
            <a:ext cx="5575935" cy="2952115"/>
          </a:xfrm>
          <a:prstGeom prst="rect">
            <a:avLst/>
          </a:prstGeom>
        </p:spPr>
        <p:txBody>
          <a:bodyPr vert="horz" wrap="square" lIns="0" tIns="12700" rIns="0" bIns="0" rtlCol="0">
            <a:spAutoFit/>
          </a:bodyPr>
          <a:lstStyle/>
          <a:p>
            <a:pPr marL="469900" indent="-457200">
              <a:lnSpc>
                <a:spcPct val="100000"/>
              </a:lnSpc>
              <a:spcBef>
                <a:spcPts val="100"/>
              </a:spcBef>
              <a:buAutoNum type="arabicPeriod"/>
              <a:tabLst>
                <a:tab pos="469265" algn="l"/>
                <a:tab pos="469900" algn="l"/>
              </a:tabLst>
            </a:pPr>
            <a:r>
              <a:rPr sz="2400" spc="-10" dirty="0">
                <a:solidFill>
                  <a:srgbClr val="000066"/>
                </a:solidFill>
                <a:latin typeface="Bookman Uralic"/>
                <a:cs typeface="Bookman Uralic"/>
              </a:rPr>
              <a:t>Athletics</a:t>
            </a:r>
            <a:endParaRPr sz="2400">
              <a:latin typeface="Bookman Uralic"/>
              <a:cs typeface="Bookman Uralic"/>
            </a:endParaRPr>
          </a:p>
          <a:p>
            <a:pPr marL="469900" indent="-457200">
              <a:lnSpc>
                <a:spcPct val="100000"/>
              </a:lnSpc>
              <a:buAutoNum type="arabicPeriod"/>
              <a:tabLst>
                <a:tab pos="469265" algn="l"/>
                <a:tab pos="469900" algn="l"/>
              </a:tabLst>
            </a:pPr>
            <a:r>
              <a:rPr sz="2400" spc="-5" dirty="0">
                <a:solidFill>
                  <a:srgbClr val="000066"/>
                </a:solidFill>
                <a:latin typeface="Bookman Uralic"/>
                <a:cs typeface="Bookman Uralic"/>
              </a:rPr>
              <a:t>Arts (e.g., visual, media, music,</a:t>
            </a:r>
            <a:r>
              <a:rPr sz="2400" spc="-55" dirty="0">
                <a:solidFill>
                  <a:srgbClr val="000066"/>
                </a:solidFill>
                <a:latin typeface="Bookman Uralic"/>
                <a:cs typeface="Bookman Uralic"/>
              </a:rPr>
              <a:t> </a:t>
            </a:r>
            <a:r>
              <a:rPr sz="2400" spc="-5" dirty="0">
                <a:solidFill>
                  <a:srgbClr val="000066"/>
                </a:solidFill>
                <a:latin typeface="Bookman Uralic"/>
                <a:cs typeface="Bookman Uralic"/>
              </a:rPr>
              <a:t>or</a:t>
            </a:r>
            <a:endParaRPr sz="2400">
              <a:latin typeface="Bookman Uralic"/>
              <a:cs typeface="Bookman Uralic"/>
            </a:endParaRPr>
          </a:p>
          <a:p>
            <a:pPr marL="469900">
              <a:lnSpc>
                <a:spcPct val="100000"/>
              </a:lnSpc>
            </a:pPr>
            <a:r>
              <a:rPr sz="2400" spc="-5" dirty="0">
                <a:solidFill>
                  <a:srgbClr val="000066"/>
                </a:solidFill>
                <a:latin typeface="Bookman Uralic"/>
                <a:cs typeface="Bookman Uralic"/>
              </a:rPr>
              <a:t>performing</a:t>
            </a:r>
            <a:r>
              <a:rPr sz="2400" spc="-20" dirty="0">
                <a:solidFill>
                  <a:srgbClr val="000066"/>
                </a:solidFill>
                <a:latin typeface="Bookman Uralic"/>
                <a:cs typeface="Bookman Uralic"/>
              </a:rPr>
              <a:t> </a:t>
            </a:r>
            <a:r>
              <a:rPr sz="2400" spc="-5" dirty="0">
                <a:solidFill>
                  <a:srgbClr val="000066"/>
                </a:solidFill>
                <a:latin typeface="Bookman Uralic"/>
                <a:cs typeface="Bookman Uralic"/>
              </a:rPr>
              <a:t>arts)</a:t>
            </a:r>
            <a:endParaRPr sz="2400">
              <a:latin typeface="Bookman Uralic"/>
              <a:cs typeface="Bookman Uralic"/>
            </a:endParaRPr>
          </a:p>
          <a:p>
            <a:pPr marL="469900" indent="-457200">
              <a:lnSpc>
                <a:spcPct val="100000"/>
              </a:lnSpc>
              <a:buAutoNum type="arabicPeriod" startAt="3"/>
              <a:tabLst>
                <a:tab pos="469265" algn="l"/>
                <a:tab pos="469900" algn="l"/>
              </a:tabLst>
            </a:pPr>
            <a:r>
              <a:rPr sz="2400" spc="-5" dirty="0">
                <a:solidFill>
                  <a:srgbClr val="000066"/>
                </a:solidFill>
                <a:latin typeface="Bookman Uralic"/>
                <a:cs typeface="Bookman Uralic"/>
              </a:rPr>
              <a:t>Communication</a:t>
            </a:r>
            <a:r>
              <a:rPr sz="2400" spc="-10" dirty="0">
                <a:solidFill>
                  <a:srgbClr val="000066"/>
                </a:solidFill>
                <a:latin typeface="Bookman Uralic"/>
                <a:cs typeface="Bookman Uralic"/>
              </a:rPr>
              <a:t> Arts</a:t>
            </a:r>
            <a:endParaRPr sz="2400">
              <a:latin typeface="Bookman Uralic"/>
              <a:cs typeface="Bookman Uralic"/>
            </a:endParaRPr>
          </a:p>
          <a:p>
            <a:pPr marL="469900" indent="-457200">
              <a:lnSpc>
                <a:spcPct val="100000"/>
              </a:lnSpc>
              <a:buAutoNum type="arabicPeriod" startAt="3"/>
              <a:tabLst>
                <a:tab pos="469265" algn="l"/>
                <a:tab pos="469900" algn="l"/>
              </a:tabLst>
            </a:pPr>
            <a:r>
              <a:rPr sz="2400" spc="-5" dirty="0">
                <a:solidFill>
                  <a:srgbClr val="000066"/>
                </a:solidFill>
                <a:latin typeface="Bookman Uralic"/>
                <a:cs typeface="Bookman Uralic"/>
              </a:rPr>
              <a:t>Science</a:t>
            </a:r>
            <a:endParaRPr sz="2400">
              <a:latin typeface="Bookman Uralic"/>
              <a:cs typeface="Bookman Uralic"/>
            </a:endParaRPr>
          </a:p>
          <a:p>
            <a:pPr marL="469900" indent="-457200">
              <a:lnSpc>
                <a:spcPct val="100000"/>
              </a:lnSpc>
              <a:buAutoNum type="arabicPeriod" startAt="3"/>
              <a:tabLst>
                <a:tab pos="469265" algn="l"/>
                <a:tab pos="469900" algn="l"/>
              </a:tabLst>
            </a:pPr>
            <a:r>
              <a:rPr sz="2400" dirty="0">
                <a:solidFill>
                  <a:srgbClr val="000066"/>
                </a:solidFill>
                <a:latin typeface="Bookman Uralic"/>
                <a:cs typeface="Bookman Uralic"/>
              </a:rPr>
              <a:t>Mathematics</a:t>
            </a:r>
            <a:endParaRPr sz="2400">
              <a:latin typeface="Bookman Uralic"/>
              <a:cs typeface="Bookman Uralic"/>
            </a:endParaRPr>
          </a:p>
          <a:p>
            <a:pPr marL="469900" indent="-457200">
              <a:lnSpc>
                <a:spcPct val="100000"/>
              </a:lnSpc>
              <a:spcBef>
                <a:spcPts val="5"/>
              </a:spcBef>
              <a:buAutoNum type="arabicPeriod" startAt="3"/>
              <a:tabLst>
                <a:tab pos="469265" algn="l"/>
                <a:tab pos="469900" algn="l"/>
              </a:tabLst>
            </a:pPr>
            <a:r>
              <a:rPr sz="2400" spc="-5" dirty="0">
                <a:solidFill>
                  <a:srgbClr val="000066"/>
                </a:solidFill>
                <a:latin typeface="Bookman Uralic"/>
                <a:cs typeface="Bookman Uralic"/>
              </a:rPr>
              <a:t>Social</a:t>
            </a:r>
            <a:r>
              <a:rPr sz="2400" spc="10" dirty="0">
                <a:solidFill>
                  <a:srgbClr val="000066"/>
                </a:solidFill>
                <a:latin typeface="Bookman Uralic"/>
                <a:cs typeface="Bookman Uralic"/>
              </a:rPr>
              <a:t> </a:t>
            </a:r>
            <a:r>
              <a:rPr sz="2400" spc="-5" dirty="0">
                <a:solidFill>
                  <a:srgbClr val="000066"/>
                </a:solidFill>
                <a:latin typeface="Bookman Uralic"/>
                <a:cs typeface="Bookman Uralic"/>
              </a:rPr>
              <a:t>Sciences</a:t>
            </a:r>
            <a:endParaRPr sz="2400">
              <a:latin typeface="Bookman Uralic"/>
              <a:cs typeface="Bookman Uralic"/>
            </a:endParaRPr>
          </a:p>
          <a:p>
            <a:pPr marL="469900" indent="-457200">
              <a:lnSpc>
                <a:spcPct val="100000"/>
              </a:lnSpc>
              <a:buAutoNum type="arabicPeriod" startAt="3"/>
              <a:tabLst>
                <a:tab pos="469265" algn="l"/>
                <a:tab pos="469900" algn="l"/>
              </a:tabLst>
            </a:pPr>
            <a:r>
              <a:rPr sz="2400" spc="-5" dirty="0">
                <a:solidFill>
                  <a:srgbClr val="000066"/>
                </a:solidFill>
                <a:latin typeface="Bookman Uralic"/>
                <a:cs typeface="Bookman Uralic"/>
              </a:rPr>
              <a:t>Technical-Vocational</a:t>
            </a:r>
            <a:r>
              <a:rPr sz="2400" spc="15" dirty="0">
                <a:solidFill>
                  <a:srgbClr val="000066"/>
                </a:solidFill>
                <a:latin typeface="Bookman Uralic"/>
                <a:cs typeface="Bookman Uralic"/>
              </a:rPr>
              <a:t> </a:t>
            </a:r>
            <a:r>
              <a:rPr sz="2400" spc="-5" dirty="0">
                <a:solidFill>
                  <a:srgbClr val="000066"/>
                </a:solidFill>
                <a:latin typeface="Bookman Uralic"/>
                <a:cs typeface="Bookman Uralic"/>
              </a:rPr>
              <a:t>Education</a:t>
            </a:r>
            <a:endParaRPr sz="2400">
              <a:latin typeface="Bookman Uralic"/>
              <a:cs typeface="Bookman Uralic"/>
            </a:endParaRPr>
          </a:p>
        </p:txBody>
      </p:sp>
      <p:sp>
        <p:nvSpPr>
          <p:cNvPr id="13" name="Rectangle 12"/>
          <p:cNvSpPr/>
          <p:nvPr/>
        </p:nvSpPr>
        <p:spPr>
          <a:xfrm>
            <a:off x="2037347" y="-228600"/>
            <a:ext cx="7086600" cy="3970318"/>
          </a:xfrm>
          <a:prstGeom prst="rect">
            <a:avLst/>
          </a:prstGeom>
        </p:spPr>
        <p:txBody>
          <a:bodyPr wrap="square">
            <a:spAutoFit/>
          </a:bodyPr>
          <a:lstStyle/>
          <a:p>
            <a:r>
              <a:rPr lang="en-US" sz="3600" b="1" i="1" dirty="0"/>
              <a:t> </a:t>
            </a:r>
            <a:endParaRPr lang="en-US" sz="3600" dirty="0"/>
          </a:p>
          <a:p>
            <a:r>
              <a:rPr lang="en-US" sz="3600" b="1" u="heavy" dirty="0">
                <a:solidFill>
                  <a:srgbClr val="FF0000"/>
                </a:solidFill>
              </a:rPr>
              <a:t>Award for Outstanding Performance in </a:t>
            </a:r>
            <a:r>
              <a:rPr lang="en-US" sz="3600" b="1" dirty="0">
                <a:solidFill>
                  <a:srgbClr val="FF0000"/>
                </a:solidFill>
              </a:rPr>
              <a:t> </a:t>
            </a:r>
            <a:r>
              <a:rPr lang="en-US" sz="3600" b="1" u="heavy" dirty="0">
                <a:solidFill>
                  <a:srgbClr val="FF0000"/>
                </a:solidFill>
              </a:rPr>
              <a:t>Specific Disciplines</a:t>
            </a:r>
            <a:endParaRPr lang="en-US" sz="3600" dirty="0">
              <a:solidFill>
                <a:srgbClr val="FF0000"/>
              </a:solidFill>
            </a:endParaRPr>
          </a:p>
          <a:p>
            <a:r>
              <a:rPr lang="en-US" sz="3600" b="1" u="heavy" dirty="0">
                <a:solidFill>
                  <a:srgbClr val="FF0000"/>
                </a:solidFill>
              </a:rPr>
              <a:t>Award</a:t>
            </a:r>
            <a:endParaRPr lang="en-US" sz="3600" dirty="0">
              <a:solidFill>
                <a:srgbClr val="FF0000"/>
              </a:solidFill>
            </a:endParaRPr>
          </a:p>
          <a:p>
            <a:r>
              <a:rPr lang="en-US" sz="3600" dirty="0"/>
              <a:t> </a:t>
            </a:r>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1316736" y="1066799"/>
            <a:ext cx="7827263" cy="5791197"/>
          </a:xfrm>
          <a:prstGeom prst="rect">
            <a:avLst/>
          </a:prstGeom>
          <a:blipFill>
            <a:blip r:embed="rId2" cstate="print"/>
            <a:stretch>
              <a:fillRect/>
            </a:stretch>
          </a:blipFill>
        </p:spPr>
        <p:txBody>
          <a:bodyPr wrap="square" lIns="0" tIns="0" rIns="0" bIns="0" rtlCol="0"/>
          <a:lstStyle/>
          <a:p>
            <a:endParaRPr/>
          </a:p>
        </p:txBody>
      </p:sp>
      <p:sp>
        <p:nvSpPr>
          <p:cNvPr id="11" name="Rectangle 10"/>
          <p:cNvSpPr/>
          <p:nvPr/>
        </p:nvSpPr>
        <p:spPr>
          <a:xfrm>
            <a:off x="2037347" y="-228600"/>
            <a:ext cx="7086600" cy="2616101"/>
          </a:xfrm>
          <a:prstGeom prst="rect">
            <a:avLst/>
          </a:prstGeom>
        </p:spPr>
        <p:txBody>
          <a:bodyPr wrap="square">
            <a:spAutoFit/>
          </a:bodyPr>
          <a:lstStyle/>
          <a:p>
            <a:r>
              <a:rPr lang="en-US" sz="3600" b="1" i="1" dirty="0"/>
              <a:t> </a:t>
            </a:r>
            <a:endParaRPr lang="en-US" sz="3600" dirty="0"/>
          </a:p>
          <a:p>
            <a:r>
              <a:rPr lang="en-US" sz="2000" b="1" u="heavy" dirty="0" smtClean="0">
                <a:solidFill>
                  <a:srgbClr val="FF0000"/>
                </a:solidFill>
              </a:rPr>
              <a:t>Award </a:t>
            </a:r>
            <a:r>
              <a:rPr lang="en-US" sz="2000" b="1" u="heavy" dirty="0">
                <a:solidFill>
                  <a:srgbClr val="FF0000"/>
                </a:solidFill>
              </a:rPr>
              <a:t>for Outstanding Performance in Specific Disciplines Award</a:t>
            </a:r>
            <a:endParaRPr lang="en-US" sz="2000" dirty="0">
              <a:solidFill>
                <a:srgbClr val="FF0000"/>
              </a:solidFill>
            </a:endParaRPr>
          </a:p>
          <a:p>
            <a:r>
              <a:rPr lang="en-US" sz="3600" dirty="0"/>
              <a:t> </a:t>
            </a:r>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09600"/>
            <a:ext cx="7086600" cy="6186309"/>
          </a:xfrm>
          <a:prstGeom prst="rect">
            <a:avLst/>
          </a:prstGeom>
        </p:spPr>
        <p:txBody>
          <a:bodyPr wrap="square">
            <a:spAutoFit/>
          </a:bodyPr>
          <a:lstStyle/>
          <a:p>
            <a:r>
              <a:rPr lang="en-US" sz="3600" b="1" u="heavy" dirty="0" smtClean="0">
                <a:solidFill>
                  <a:srgbClr val="FF0000"/>
                </a:solidFill>
              </a:rPr>
              <a:t>Award for Work Immersion </a:t>
            </a:r>
            <a:r>
              <a:rPr lang="en-US" sz="3600" b="1" dirty="0" smtClean="0"/>
              <a:t>is specific to Senior High School (SHS) tracks. This award may be given to grade 12 graduating students who have exemplified outstanding performance based on the terms of reference or engagement set by the school and evaluation of the direct supervisor and subject teacher.</a:t>
            </a:r>
            <a:endParaRPr lang="en-US" sz="3600" dirty="0"/>
          </a:p>
          <a:p>
            <a:endParaRPr lang="en-US" sz="3600" dirty="0"/>
          </a:p>
          <a:p>
            <a:r>
              <a:rPr lang="en-US" sz="3600" dirty="0"/>
              <a:t> </a:t>
            </a:r>
          </a:p>
        </p:txBody>
      </p:sp>
    </p:spTree>
    <p:extLst>
      <p:ext uri="{BB962C8B-B14F-4D97-AF65-F5344CB8AC3E}">
        <p14:creationId xmlns:p14="http://schemas.microsoft.com/office/powerpoint/2010/main" val="1471959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6514" y="381000"/>
            <a:ext cx="7086600" cy="6617196"/>
          </a:xfrm>
          <a:prstGeom prst="rect">
            <a:avLst/>
          </a:prstGeom>
        </p:spPr>
        <p:txBody>
          <a:bodyPr wrap="square">
            <a:spAutoFit/>
          </a:bodyPr>
          <a:lstStyle/>
          <a:p>
            <a:r>
              <a:rPr lang="en-US" sz="3600" b="1" u="heavy" dirty="0" smtClean="0">
                <a:solidFill>
                  <a:srgbClr val="FF0000"/>
                </a:solidFill>
              </a:rPr>
              <a:t>Award for Research or Innovation </a:t>
            </a:r>
            <a:r>
              <a:rPr lang="en-US" sz="3200" b="1" dirty="0" smtClean="0"/>
              <a:t>is specific to Senior High School (SHS) tracks. Grade 12 graduating students-individuals, pairs, or groups of not more than four members-must have led the planning and execution of a research or innovation to advance the potential applications of technology, or research whose findings can be used to drive better efficiency and productivity as well as to improve the lives of the people in the school and/or community.</a:t>
            </a:r>
            <a:endParaRPr lang="en-US" sz="3600" dirty="0"/>
          </a:p>
          <a:p>
            <a:r>
              <a:rPr lang="en-US" sz="3600" dirty="0"/>
              <a:t> </a:t>
            </a:r>
          </a:p>
        </p:txBody>
      </p:sp>
    </p:spTree>
    <p:extLst>
      <p:ext uri="{BB962C8B-B14F-4D97-AF65-F5344CB8AC3E}">
        <p14:creationId xmlns:p14="http://schemas.microsoft.com/office/powerpoint/2010/main" val="150901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33600" y="304800"/>
            <a:ext cx="6629400" cy="5509200"/>
          </a:xfrm>
          <a:prstGeom prst="rect">
            <a:avLst/>
          </a:prstGeom>
        </p:spPr>
        <p:txBody>
          <a:bodyPr wrap="square">
            <a:spAutoFit/>
          </a:bodyPr>
          <a:lstStyle/>
          <a:p>
            <a:pPr algn="just"/>
            <a:r>
              <a:rPr lang="en-US" sz="4400" b="1" dirty="0"/>
              <a:t>This policy aims to give all learners equal opportunity to excel in relation to the  standard set by the curriculum and focus on their own performance rather than to  </a:t>
            </a:r>
            <a:r>
              <a:rPr lang="en-US" sz="4400" b="1" u="sng" dirty="0"/>
              <a:t>compete with </a:t>
            </a:r>
            <a:r>
              <a:rPr lang="en-US" sz="4400" b="1" u="sng" dirty="0" smtClean="0"/>
              <a:t>one another</a:t>
            </a:r>
            <a:r>
              <a:rPr lang="en-US" sz="4400" b="1" dirty="0"/>
              <a:t>.</a:t>
            </a:r>
            <a:endParaRPr lang="en-US" sz="4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057400" y="152400"/>
            <a:ext cx="6934200" cy="4081145"/>
          </a:xfrm>
          <a:prstGeom prst="rect">
            <a:avLst/>
          </a:prstGeom>
        </p:spPr>
      </p:pic>
      <p:pic>
        <p:nvPicPr>
          <p:cNvPr id="5" name="Picture 4"/>
          <p:cNvPicPr/>
          <p:nvPr/>
        </p:nvPicPr>
        <p:blipFill>
          <a:blip r:embed="rId3"/>
          <a:stretch>
            <a:fillRect/>
          </a:stretch>
        </p:blipFill>
        <p:spPr>
          <a:xfrm>
            <a:off x="2057400" y="3962400"/>
            <a:ext cx="6934200" cy="2590800"/>
          </a:xfrm>
          <a:prstGeom prst="rect">
            <a:avLst/>
          </a:prstGeom>
        </p:spPr>
      </p:pic>
    </p:spTree>
    <p:extLst>
      <p:ext uri="{BB962C8B-B14F-4D97-AF65-F5344CB8AC3E}">
        <p14:creationId xmlns:p14="http://schemas.microsoft.com/office/powerpoint/2010/main" val="586246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46514" y="381000"/>
            <a:ext cx="7086600" cy="6678751"/>
          </a:xfrm>
          <a:prstGeom prst="rect">
            <a:avLst/>
          </a:prstGeom>
        </p:spPr>
        <p:txBody>
          <a:bodyPr wrap="square">
            <a:spAutoFit/>
          </a:bodyPr>
          <a:lstStyle/>
          <a:p>
            <a:r>
              <a:rPr lang="en-US" sz="3600" b="1" u="heavy" dirty="0" smtClean="0">
                <a:solidFill>
                  <a:srgbClr val="FF0000"/>
                </a:solidFill>
              </a:rPr>
              <a:t>Award for Club or Organization Achievement </a:t>
            </a:r>
            <a:r>
              <a:rPr lang="en-US" sz="3200" b="1" dirty="0" smtClean="0"/>
              <a:t>is given to a duly recognized club or organization that has created positive impact on the school and/or community it serves through the implementation of all its planned projects and activities, provided strong support to the implementation of the school activities and attainment of the school’s objectives, and taken great strides to help its members develop their potentials.</a:t>
            </a:r>
            <a:endParaRPr lang="en-US" sz="3600" dirty="0"/>
          </a:p>
          <a:p>
            <a:r>
              <a:rPr lang="en-US" sz="3600" dirty="0"/>
              <a:t> </a:t>
            </a:r>
          </a:p>
        </p:txBody>
      </p:sp>
    </p:spTree>
    <p:extLst>
      <p:ext uri="{BB962C8B-B14F-4D97-AF65-F5344CB8AC3E}">
        <p14:creationId xmlns:p14="http://schemas.microsoft.com/office/powerpoint/2010/main" val="3998585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905000" y="609600"/>
            <a:ext cx="7162800" cy="6096000"/>
          </a:xfrm>
          <a:prstGeom prst="rect">
            <a:avLst/>
          </a:prstGeom>
        </p:spPr>
      </p:pic>
    </p:spTree>
    <p:extLst>
      <p:ext uri="{BB962C8B-B14F-4D97-AF65-F5344CB8AC3E}">
        <p14:creationId xmlns:p14="http://schemas.microsoft.com/office/powerpoint/2010/main" val="2798075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57400" y="609600"/>
            <a:ext cx="7086600" cy="4524315"/>
          </a:xfrm>
          <a:prstGeom prst="rect">
            <a:avLst/>
          </a:prstGeom>
        </p:spPr>
        <p:txBody>
          <a:bodyPr wrap="square">
            <a:spAutoFit/>
          </a:bodyPr>
          <a:lstStyle/>
          <a:p>
            <a:r>
              <a:rPr lang="en-US" sz="3600" b="1" u="heavy" dirty="0">
                <a:solidFill>
                  <a:srgbClr val="FF0000"/>
                </a:solidFill>
              </a:rPr>
              <a:t>SPECIAL RECOGNITION</a:t>
            </a:r>
            <a:r>
              <a:rPr lang="en-US" sz="3600" b="1" dirty="0">
                <a:solidFill>
                  <a:srgbClr val="FF0000"/>
                </a:solidFill>
              </a:rPr>
              <a:t> </a:t>
            </a:r>
            <a:r>
              <a:rPr lang="en-US" sz="3600" b="1" dirty="0"/>
              <a:t>is given by  the school to the learners who have  </a:t>
            </a:r>
            <a:r>
              <a:rPr lang="en-US" sz="3600" b="1" u="heavy" dirty="0"/>
              <a:t>represented</a:t>
            </a:r>
            <a:r>
              <a:rPr lang="en-US" sz="3600" b="1" dirty="0"/>
              <a:t> and/or won in competitions  at the district, division, regional, national,  or international levels.</a:t>
            </a:r>
            <a:endParaRPr lang="en-US" sz="3600" dirty="0"/>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73442" y="2590800"/>
            <a:ext cx="7086600" cy="2677656"/>
          </a:xfrm>
          <a:prstGeom prst="rect">
            <a:avLst/>
          </a:prstGeom>
        </p:spPr>
        <p:txBody>
          <a:bodyPr wrap="square">
            <a:spAutoFit/>
          </a:bodyPr>
          <a:lstStyle/>
          <a:p>
            <a:pPr algn="ctr"/>
            <a:r>
              <a:rPr lang="en-US" sz="4800" b="1" dirty="0">
                <a:solidFill>
                  <a:srgbClr val="0070C0"/>
                </a:solidFill>
              </a:rPr>
              <a:t>What do  awardees  receive?</a:t>
            </a:r>
            <a:endParaRPr lang="en-US" sz="4800" dirty="0">
              <a:solidFill>
                <a:srgbClr val="0070C0"/>
              </a:solidFill>
            </a:endParaRPr>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057400" y="609600"/>
            <a:ext cx="7086600" cy="6186309"/>
          </a:xfrm>
          <a:prstGeom prst="rect">
            <a:avLst/>
          </a:prstGeom>
        </p:spPr>
        <p:txBody>
          <a:bodyPr wrap="square">
            <a:spAutoFit/>
          </a:bodyPr>
          <a:lstStyle/>
          <a:p>
            <a:r>
              <a:rPr lang="en-US" sz="3600" b="1" u="heavy" dirty="0" smtClean="0">
                <a:solidFill>
                  <a:srgbClr val="FF0000"/>
                </a:solidFill>
              </a:rPr>
              <a:t>1. Classroom Awards </a:t>
            </a:r>
          </a:p>
          <a:p>
            <a:r>
              <a:rPr lang="en-US" sz="3600" dirty="0" smtClean="0"/>
              <a:t>The pupils/students will receive certificates.</a:t>
            </a:r>
          </a:p>
          <a:p>
            <a:endParaRPr lang="en-US" sz="3600" dirty="0"/>
          </a:p>
          <a:p>
            <a:r>
              <a:rPr lang="en-US" sz="3600" dirty="0" smtClean="0"/>
              <a:t>2. </a:t>
            </a:r>
            <a:r>
              <a:rPr lang="en-US" sz="3600" b="1" dirty="0" smtClean="0">
                <a:solidFill>
                  <a:srgbClr val="FF0000"/>
                </a:solidFill>
              </a:rPr>
              <a:t>Grade Level Awards They will receive:</a:t>
            </a:r>
          </a:p>
          <a:p>
            <a:r>
              <a:rPr lang="en-US" sz="3600" dirty="0" smtClean="0"/>
              <a:t>a.  Medals </a:t>
            </a:r>
          </a:p>
          <a:p>
            <a:r>
              <a:rPr lang="en-US" sz="3600" dirty="0" smtClean="0"/>
              <a:t>b. Certificates </a:t>
            </a:r>
          </a:p>
          <a:p>
            <a:r>
              <a:rPr lang="en-US" sz="3600" dirty="0" smtClean="0"/>
              <a:t>c.  Plaques</a:t>
            </a:r>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905000" y="76200"/>
            <a:ext cx="7086600" cy="2356485"/>
          </a:xfrm>
          <a:prstGeom prst="rect">
            <a:avLst/>
          </a:prstGeom>
        </p:spPr>
      </p:pic>
      <p:pic>
        <p:nvPicPr>
          <p:cNvPr id="3" name="Picture 2"/>
          <p:cNvPicPr/>
          <p:nvPr/>
        </p:nvPicPr>
        <p:blipFill>
          <a:blip r:embed="rId3"/>
          <a:stretch>
            <a:fillRect/>
          </a:stretch>
        </p:blipFill>
        <p:spPr>
          <a:xfrm>
            <a:off x="1922416" y="2209800"/>
            <a:ext cx="7069183" cy="4267200"/>
          </a:xfrm>
          <a:prstGeom prst="rect">
            <a:avLst/>
          </a:prstGeom>
        </p:spPr>
      </p:pic>
    </p:spTree>
    <p:extLst>
      <p:ext uri="{BB962C8B-B14F-4D97-AF65-F5344CB8AC3E}">
        <p14:creationId xmlns:p14="http://schemas.microsoft.com/office/powerpoint/2010/main" val="4225023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57400" y="1447800"/>
            <a:ext cx="7086600" cy="3970318"/>
          </a:xfrm>
          <a:prstGeom prst="rect">
            <a:avLst/>
          </a:prstGeom>
        </p:spPr>
        <p:txBody>
          <a:bodyPr wrap="square">
            <a:spAutoFit/>
          </a:bodyPr>
          <a:lstStyle/>
          <a:p>
            <a:pPr algn="ctr"/>
            <a:r>
              <a:rPr lang="en-US" sz="7200" b="1" dirty="0" smtClean="0">
                <a:solidFill>
                  <a:srgbClr val="0070C0"/>
                </a:solidFill>
              </a:rPr>
              <a:t>How do determine awardees?</a:t>
            </a:r>
            <a:endParaRPr lang="en-US" sz="7200" dirty="0">
              <a:solidFill>
                <a:srgbClr val="0070C0"/>
              </a:solidFill>
            </a:endParaRPr>
          </a:p>
          <a:p>
            <a:r>
              <a:rPr lang="en-US" sz="3600" dirty="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057400" y="609600"/>
            <a:ext cx="7086600" cy="5632311"/>
          </a:xfrm>
          <a:prstGeom prst="rect">
            <a:avLst/>
          </a:prstGeom>
        </p:spPr>
        <p:txBody>
          <a:bodyPr wrap="square">
            <a:spAutoFit/>
          </a:bodyPr>
          <a:lstStyle/>
          <a:p>
            <a:pPr marL="742950" indent="-742950">
              <a:buAutoNum type="arabicPeriod"/>
            </a:pPr>
            <a:r>
              <a:rPr lang="en-US" sz="3600" dirty="0" smtClean="0"/>
              <a:t>An Awards </a:t>
            </a:r>
            <a:r>
              <a:rPr lang="en-US" sz="3600" dirty="0" smtClean="0">
                <a:solidFill>
                  <a:srgbClr val="FF0000"/>
                </a:solidFill>
              </a:rPr>
              <a:t>Committee (AC) </a:t>
            </a:r>
            <a:r>
              <a:rPr lang="en-US" sz="3600" dirty="0" smtClean="0"/>
              <a:t>shall be organized by the Principal for each grade level. </a:t>
            </a:r>
          </a:p>
          <a:p>
            <a:endParaRPr lang="en-US" sz="3600" dirty="0" smtClean="0"/>
          </a:p>
          <a:p>
            <a:pPr marL="742950" indent="-742950">
              <a:buAutoNum type="arabicPeriod" startAt="2"/>
            </a:pPr>
            <a:r>
              <a:rPr lang="en-US" sz="3600" dirty="0" smtClean="0"/>
              <a:t>The committee will be composed of the Directress, the Principal, the Coordinator, and the Class Adviser.</a:t>
            </a:r>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057400" y="609600"/>
            <a:ext cx="7086600" cy="6186309"/>
          </a:xfrm>
          <a:prstGeom prst="rect">
            <a:avLst/>
          </a:prstGeom>
        </p:spPr>
        <p:txBody>
          <a:bodyPr wrap="square">
            <a:spAutoFit/>
          </a:bodyPr>
          <a:lstStyle/>
          <a:p>
            <a:r>
              <a:rPr lang="en-US" sz="3600" dirty="0" smtClean="0"/>
              <a:t>3. No member of the AC must be related within The second degree of consanguinity or affinity to any of the candidates for awards. </a:t>
            </a:r>
            <a:endParaRPr lang="en-US" sz="3600" dirty="0"/>
          </a:p>
          <a:p>
            <a:endParaRPr lang="en-US" sz="3600" dirty="0" smtClean="0"/>
          </a:p>
          <a:p>
            <a:r>
              <a:rPr lang="en-US" sz="3600" dirty="0" smtClean="0"/>
              <a:t>4.  The report on the results of the AC shall be signed by all members of the committee and certified by the Principal.</a:t>
            </a:r>
          </a:p>
          <a:p>
            <a:endParaRPr lang="en-US" sz="3600" dirty="0"/>
          </a:p>
          <a:p>
            <a:r>
              <a:rPr lang="en-US" sz="36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762000"/>
            <a:ext cx="6629400" cy="4524315"/>
          </a:xfrm>
          <a:prstGeom prst="rect">
            <a:avLst/>
          </a:prstGeom>
        </p:spPr>
        <p:txBody>
          <a:bodyPr wrap="square">
            <a:spAutoFit/>
          </a:bodyPr>
          <a:lstStyle/>
          <a:p>
            <a:r>
              <a:rPr lang="en-US" sz="4800" b="1" dirty="0"/>
              <a:t>It recognizes that all students have their unique  strengths that need to be identified,  strengthened, and publicly acknowledged.</a:t>
            </a:r>
            <a:endParaRPr lang="en-US" sz="4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1905000" y="76200"/>
            <a:ext cx="7086600" cy="6629400"/>
          </a:xfrm>
          <a:prstGeom prst="rect">
            <a:avLst/>
          </a:prstGeom>
        </p:spPr>
      </p:pic>
    </p:spTree>
    <p:extLst>
      <p:ext uri="{BB962C8B-B14F-4D97-AF65-F5344CB8AC3E}">
        <p14:creationId xmlns:p14="http://schemas.microsoft.com/office/powerpoint/2010/main" val="3322989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57400" y="1447800"/>
            <a:ext cx="7086600" cy="3785652"/>
          </a:xfrm>
          <a:prstGeom prst="rect">
            <a:avLst/>
          </a:prstGeom>
        </p:spPr>
        <p:txBody>
          <a:bodyPr wrap="square">
            <a:spAutoFit/>
          </a:bodyPr>
          <a:lstStyle/>
          <a:p>
            <a:pPr algn="ctr"/>
            <a:r>
              <a:rPr lang="en-US" sz="8000" b="1" dirty="0" smtClean="0">
                <a:solidFill>
                  <a:srgbClr val="0070C0"/>
                </a:solidFill>
              </a:rPr>
              <a:t>When to file and settle protests? </a:t>
            </a:r>
            <a:r>
              <a:rPr lang="en-US" sz="3600" dirty="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057400" y="609600"/>
            <a:ext cx="7086600" cy="5078313"/>
          </a:xfrm>
          <a:prstGeom prst="rect">
            <a:avLst/>
          </a:prstGeom>
        </p:spPr>
        <p:txBody>
          <a:bodyPr wrap="square">
            <a:spAutoFit/>
          </a:bodyPr>
          <a:lstStyle/>
          <a:p>
            <a:r>
              <a:rPr lang="en-US" sz="3600" dirty="0" smtClean="0"/>
              <a:t>Cases of protest shall be filed by the candidate with his/her parent or guardian to the School Head within three (3) working days from the announcement and shall be decided on by the Principal, considering the recommendations of the AC within three (3) working days from filing. </a:t>
            </a:r>
            <a:endParaRPr lang="en-US" sz="3600" dirty="0"/>
          </a:p>
          <a:p>
            <a:r>
              <a:rPr lang="en-US" sz="3600" dirty="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04800"/>
            <a:ext cx="7010400" cy="6248400"/>
          </a:xfrm>
          <a:prstGeom prst="rect">
            <a:avLst/>
          </a:prstGeom>
        </p:spPr>
      </p:pic>
    </p:spTree>
    <p:extLst>
      <p:ext uri="{BB962C8B-B14F-4D97-AF65-F5344CB8AC3E}">
        <p14:creationId xmlns:p14="http://schemas.microsoft.com/office/powerpoint/2010/main" val="1210884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133600" y="152400"/>
            <a:ext cx="6629400" cy="6247864"/>
          </a:xfrm>
          <a:prstGeom prst="rect">
            <a:avLst/>
          </a:prstGeom>
        </p:spPr>
        <p:txBody>
          <a:bodyPr wrap="square">
            <a:spAutoFit/>
          </a:bodyPr>
          <a:lstStyle/>
          <a:p>
            <a:r>
              <a:rPr lang="en-US" sz="4400" b="1" dirty="0"/>
              <a:t>The awards aim to acknowledge and promote  student excellence and to provide formal  recognition of student achievements that can  motivate learners to strive for </a:t>
            </a:r>
            <a:r>
              <a:rPr lang="en-US" sz="4400" b="1" u="heavy" dirty="0"/>
              <a:t>excellence in </a:t>
            </a:r>
            <a:r>
              <a:rPr lang="en-US" sz="4400" b="1" dirty="0"/>
              <a:t> </a:t>
            </a:r>
            <a:r>
              <a:rPr lang="en-US" sz="4400" b="1" u="heavy" dirty="0"/>
              <a:t>academic, leadership, and social responsibility</a:t>
            </a:r>
            <a:r>
              <a:rPr lang="en-US" sz="4800" b="1" dirty="0"/>
              <a:t>.</a:t>
            </a:r>
            <a:endParaRPr lang="en-US" sz="4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3600" y="0"/>
            <a:ext cx="6629400" cy="6555641"/>
          </a:xfrm>
          <a:prstGeom prst="rect">
            <a:avLst/>
          </a:prstGeom>
        </p:spPr>
        <p:txBody>
          <a:bodyPr wrap="square">
            <a:spAutoFit/>
          </a:bodyPr>
          <a:lstStyle/>
          <a:p>
            <a:r>
              <a:rPr lang="en-US" sz="4200" b="1" dirty="0"/>
              <a:t>Learners who feel good about their abilities and  contributions to the school and society are more  likely to be happy, content, and motivated. When  these learners are recognized for their efforts,  </a:t>
            </a:r>
            <a:r>
              <a:rPr lang="en-US" sz="4200" b="1" u="heavy" dirty="0"/>
              <a:t>they will also persist in their desire to excel.</a:t>
            </a:r>
            <a:endParaRPr lang="en-US" sz="4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0"/>
            <a:ext cx="6629400" cy="6555641"/>
          </a:xfrm>
          <a:prstGeom prst="rect">
            <a:avLst/>
          </a:prstGeom>
        </p:spPr>
        <p:txBody>
          <a:bodyPr wrap="square">
            <a:spAutoFit/>
          </a:bodyPr>
          <a:lstStyle/>
          <a:p>
            <a:r>
              <a:rPr lang="en-US" sz="4200" b="1" dirty="0"/>
              <a:t>The giving of awards and recognition is </a:t>
            </a:r>
            <a:r>
              <a:rPr lang="en-US" sz="4200" b="1" i="1" dirty="0"/>
              <a:t>but one of the many ways </a:t>
            </a:r>
            <a:r>
              <a:rPr lang="en-US" sz="4200" b="1" dirty="0"/>
              <a:t>by which teachers and schools provide students with  positive feedback and affirmation, which can improve the learner’s confidence, self-  awareness, and enthusiasm for learning.</a:t>
            </a:r>
            <a:endParaRPr lang="en-US" sz="4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7400" y="304800"/>
            <a:ext cx="6629400" cy="6186309"/>
          </a:xfrm>
          <a:prstGeom prst="rect">
            <a:avLst/>
          </a:prstGeom>
        </p:spPr>
        <p:txBody>
          <a:bodyPr wrap="square">
            <a:spAutoFit/>
          </a:bodyPr>
          <a:lstStyle/>
          <a:p>
            <a:r>
              <a:rPr lang="en-US" sz="4400" b="1" dirty="0"/>
              <a:t>A </a:t>
            </a:r>
            <a:r>
              <a:rPr lang="en-US" sz="4400" b="1" u="heavy" dirty="0"/>
              <a:t>motivating environment</a:t>
            </a:r>
            <a:r>
              <a:rPr lang="en-US" sz="4400" b="1" dirty="0"/>
              <a:t> that promotes respect  for student diversity and dedication to learning  contributes to the creation of a positive school  climate that supports the well-being and  achievement of all students.</a:t>
            </a:r>
            <a:endParaRPr 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TotalTime>
  <Words>1497</Words>
  <Application>Microsoft Office PowerPoint</Application>
  <PresentationFormat>On-screen Show (4:3)</PresentationFormat>
  <Paragraphs>224</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Bookman Uralic</vt:lpstr>
      <vt:lpstr>Calibri</vt:lpstr>
      <vt:lpstr>TeX Gyre Bonum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SUBJECT</vt:lpstr>
      <vt:lpstr>Conduct  Awards</vt:lpstr>
      <vt:lpstr>2. Conduct Awards</vt:lpstr>
      <vt:lpstr>2.1. Character Traits  for Kindergarten to  Grade 3</vt:lpstr>
      <vt:lpstr>PowerPoint Presentation</vt:lpstr>
      <vt:lpstr>PowerPoint Presentation</vt:lpstr>
      <vt:lpstr>2.2. Conduct Awards  for Grades 4 to 12</vt:lpstr>
      <vt:lpstr>PowerPoint Presentation</vt:lpstr>
      <vt:lpstr>Academic  Excellence  Award</vt:lpstr>
      <vt:lpstr>PowerPoint Presentation</vt:lpstr>
      <vt:lpstr>PowerPoint Presentation</vt:lpstr>
      <vt:lpstr>Recognition  for Perfect  Attendance</vt:lpstr>
      <vt:lpstr>4. Recognition for  Perfect Attendance</vt:lpstr>
      <vt:lpstr>GRADE  LEVEL  AWARDS</vt:lpstr>
      <vt:lpstr>PowerPoint Presentation</vt:lpstr>
      <vt:lpstr>PowerPoint Presentation</vt:lpstr>
      <vt:lpstr>PowerPoint Presentation</vt:lpstr>
      <vt:lpstr>PowerPoint Presentation</vt:lpstr>
      <vt:lpstr>Leadership Award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PC</dc:creator>
  <cp:lastModifiedBy>SDS Futalan</cp:lastModifiedBy>
  <cp:revision>22</cp:revision>
  <cp:lastPrinted>2020-01-24T06:28:10Z</cp:lastPrinted>
  <dcterms:created xsi:type="dcterms:W3CDTF">2020-01-24T04:52:50Z</dcterms:created>
  <dcterms:modified xsi:type="dcterms:W3CDTF">2020-01-29T06:00:45Z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2016-09-07T00:00:00Z</vt:filetime>
  </property>
  <property fmtid="{D5CDD505-2E9C-101B-9397-08002B2CF9AE}" pid="3" name="Creator">
    <vt:lpwstr>Microsoft® PowerPoint® 2013</vt:lpwstr>
  </property>
  <property fmtid="{D5CDD505-2E9C-101B-9397-08002B2CF9AE}" pid="4" name="LastSaved">
    <vt:filetime>2020-01-24T00:00:00Z</vt:filetime>
  </property>
</Properties>
</file>